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0"/>
  </p:notesMasterIdLst>
  <p:handoutMasterIdLst>
    <p:handoutMasterId r:id="rId21"/>
  </p:handoutMasterIdLst>
  <p:sldIdLst>
    <p:sldId id="256" r:id="rId2"/>
    <p:sldId id="267" r:id="rId3"/>
    <p:sldId id="270" r:id="rId4"/>
    <p:sldId id="259" r:id="rId5"/>
    <p:sldId id="288" r:id="rId6"/>
    <p:sldId id="287" r:id="rId7"/>
    <p:sldId id="286" r:id="rId8"/>
    <p:sldId id="285" r:id="rId9"/>
    <p:sldId id="284" r:id="rId10"/>
    <p:sldId id="283" r:id="rId11"/>
    <p:sldId id="282" r:id="rId12"/>
    <p:sldId id="281" r:id="rId13"/>
    <p:sldId id="266" r:id="rId14"/>
    <p:sldId id="273" r:id="rId15"/>
    <p:sldId id="289" r:id="rId16"/>
    <p:sldId id="272" r:id="rId17"/>
    <p:sldId id="264" r:id="rId18"/>
    <p:sldId id="274" r:id="rId19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1D99540-DE15-47C3-9FF6-0EAB8A7351BA}" v="6" dt="2019-06-20T10:32:30.267"/>
    <p1510:client id="{7E212C16-873D-4726-9439-BA5408186B8C}" v="22" dt="2019-06-20T10:40:00.355"/>
    <p1510:client id="{8F2A6280-162C-4D51-929A-E31B4C672D8E}" v="621" dt="2019-06-20T22:44:27.276"/>
    <p1510:client id="{E022ADA1-4806-4160-AE00-E67DB5377796}" v="455" dt="2019-06-20T16:12:26.16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-294" y="-16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EB3F6A-2E3D-47B5-AB69-12C1A61833D1}" type="datetimeFigureOut">
              <a:rPr lang="de-DE" smtClean="0"/>
              <a:t>21.06.2019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EB45DA-7FBA-400D-AF62-A7481BE2F77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318509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EC3748-5789-4539-A659-7242C8FBE472}" type="datetimeFigureOut">
              <a:rPr lang="de-DE" smtClean="0"/>
              <a:t>21.06.2019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50D890-3435-4674-B8E3-9C917AD1251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495601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E2CB127-F2E1-4CE1-92AE-B22BFDED6CED}" type="datetimeFigureOut">
              <a:rPr lang="de-DE" smtClean="0"/>
              <a:t>21.06.2019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F2EAF5E-303F-4049-A150-600B368485DA}" type="slidenum">
              <a:rPr lang="de-DE" smtClean="0"/>
              <a:t>‹Nr.›</a:t>
            </a:fld>
            <a:endParaRPr lang="de-DE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83341" y="1387737"/>
            <a:ext cx="6777318" cy="1731982"/>
          </a:xfrm>
        </p:spPr>
        <p:txBody>
          <a:bodyPr anchor="b"/>
          <a:lstStyle>
            <a:lvl1pPr>
              <a:defRPr>
                <a:ln w="3175">
                  <a:solidFill>
                    <a:schemeClr val="tx1">
                      <a:alpha val="65000"/>
                    </a:schemeClr>
                  </a:solidFill>
                </a:ln>
                <a:solidFill>
                  <a:schemeClr val="tx1"/>
                </a:solidFill>
                <a:effectLst>
                  <a:outerShdw blurRad="25400" dist="12700" dir="14220000" rotWithShape="0">
                    <a:prstClr val="black">
                      <a:alpha val="50000"/>
                    </a:prstClr>
                  </a:outerShdw>
                </a:effectLst>
              </a:defRPr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767862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Formatvorlage des Untertitelmasters durch Klicken bearbeiten</a:t>
            </a:r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ctr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CB127-F2E1-4CE1-92AE-B22BFDED6CED}" type="datetimeFigureOut">
              <a:rPr lang="de-DE" smtClean="0"/>
              <a:t>21.06.2019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EAF5E-303F-4049-A150-600B368485DA}" type="slidenum">
              <a:rPr lang="de-DE" smtClean="0"/>
              <a:t>‹Nr.›</a:t>
            </a:fld>
            <a:endParaRPr lang="de-DE"/>
          </a:p>
        </p:txBody>
      </p:sp>
      <p:grpSp>
        <p:nvGrpSpPr>
          <p:cNvPr id="11" name="Group 10"/>
          <p:cNvGrpSpPr/>
          <p:nvPr/>
        </p:nvGrpSpPr>
        <p:grpSpPr>
          <a:xfrm>
            <a:off x="1172584" y="1392217"/>
            <a:ext cx="6779110" cy="923330"/>
            <a:chOff x="1172584" y="1381459"/>
            <a:chExt cx="6779110" cy="923330"/>
          </a:xfrm>
        </p:grpSpPr>
        <p:sp>
          <p:nvSpPr>
            <p:cNvPr id="15" name="TextBox 14"/>
            <p:cNvSpPr txBox="1"/>
            <p:nvPr/>
          </p:nvSpPr>
          <p:spPr>
            <a:xfrm>
              <a:off x="4147073" y="1381459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</a:p>
          </p:txBody>
        </p:sp>
        <p:cxnSp>
          <p:nvCxnSpPr>
            <p:cNvPr id="16" name="Straight Connector 15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rot="10800000">
              <a:off x="4831976" y="192265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66560" y="559398"/>
            <a:ext cx="1678193" cy="5566765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8488" y="849854"/>
            <a:ext cx="5507917" cy="5023821"/>
          </a:xfrm>
        </p:spPr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CB127-F2E1-4CE1-92AE-B22BFDED6CED}" type="datetimeFigureOut">
              <a:rPr lang="de-DE" smtClean="0"/>
              <a:t>21.06.2019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EAF5E-303F-4049-A150-600B368485DA}" type="slidenum">
              <a:rPr lang="de-DE" smtClean="0"/>
              <a:t>‹Nr.›</a:t>
            </a:fld>
            <a:endParaRPr lang="de-DE"/>
          </a:p>
        </p:txBody>
      </p:sp>
      <p:grpSp>
        <p:nvGrpSpPr>
          <p:cNvPr id="11" name="Group 10"/>
          <p:cNvGrpSpPr/>
          <p:nvPr/>
        </p:nvGrpSpPr>
        <p:grpSpPr>
          <a:xfrm rot="5400000">
            <a:off x="3909050" y="2880823"/>
            <a:ext cx="5480154" cy="923330"/>
            <a:chOff x="1815339" y="1381459"/>
            <a:chExt cx="5480154" cy="923330"/>
          </a:xfrm>
        </p:grpSpPr>
        <p:sp>
          <p:nvSpPr>
            <p:cNvPr id="12" name="TextBox 11"/>
            <p:cNvSpPr txBox="1"/>
            <p:nvPr/>
          </p:nvSpPr>
          <p:spPr>
            <a:xfrm>
              <a:off x="4147073" y="1381459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</a:p>
          </p:txBody>
        </p:sp>
        <p:cxnSp>
          <p:nvCxnSpPr>
            <p:cNvPr id="13" name="Straight Connector 12"/>
            <p:cNvCxnSpPr/>
            <p:nvPr/>
          </p:nvCxnSpPr>
          <p:spPr>
            <a:xfrm flipH="1" flipV="1">
              <a:off x="1815339" y="1924709"/>
              <a:ext cx="2468880" cy="2505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rot="10800000">
              <a:off x="4826613" y="1927417"/>
              <a:ext cx="2468880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CB127-F2E1-4CE1-92AE-B22BFDED6CED}" type="datetimeFigureOut">
              <a:rPr lang="de-DE" smtClean="0"/>
              <a:t>21.06.2019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EAF5E-303F-4049-A150-600B368485D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985796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CB127-F2E1-4CE1-92AE-B22BFDED6CED}" type="datetimeFigureOut">
              <a:rPr lang="de-DE" smtClean="0"/>
              <a:t>21.06.2019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EAF5E-303F-4049-A150-600B368485DA}" type="slidenum">
              <a:rPr lang="de-DE" smtClean="0"/>
              <a:t>‹Nr.›</a:t>
            </a:fld>
            <a:endParaRPr lang="de-DE"/>
          </a:p>
        </p:txBody>
      </p:sp>
      <p:pic>
        <p:nvPicPr>
          <p:cNvPr id="7" name="Grafik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28800" y="-1678561"/>
            <a:ext cx="5472608" cy="8754238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7696" y="-1676617"/>
            <a:ext cx="5472608" cy="8754238"/>
          </a:xfrm>
          <a:prstGeom prst="rect">
            <a:avLst/>
          </a:prstGeom>
        </p:spPr>
      </p:pic>
      <p:pic>
        <p:nvPicPr>
          <p:cNvPr id="9" name="Inhaltsplatzhalter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096" y="212369"/>
            <a:ext cx="2484162" cy="840367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CoverOverlay.png"/>
          <p:cNvPicPr>
            <a:picLocks noChangeAspect="1"/>
          </p:cNvPicPr>
          <p:nvPr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1172584" y="2887579"/>
            <a:ext cx="6779110" cy="923330"/>
            <a:chOff x="1172584" y="1381459"/>
            <a:chExt cx="6779110" cy="923330"/>
          </a:xfrm>
        </p:grpSpPr>
        <p:sp>
          <p:nvSpPr>
            <p:cNvPr id="9" name="TextBox 8"/>
            <p:cNvSpPr txBox="1"/>
            <p:nvPr/>
          </p:nvSpPr>
          <p:spPr>
            <a:xfrm>
              <a:off x="4147073" y="1381459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</a:p>
          </p:txBody>
        </p:sp>
        <p:cxnSp>
          <p:nvCxnSpPr>
            <p:cNvPr id="10" name="Straight Connector 9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rot="10800000">
              <a:off x="4831976" y="1927412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0040" y="1204857"/>
            <a:ext cx="7754713" cy="1910716"/>
          </a:xfrm>
        </p:spPr>
        <p:txBody>
          <a:bodyPr anchor="b"/>
          <a:lstStyle>
            <a:lvl1pPr algn="ctr">
              <a:defRPr sz="5400" b="0" cap="none" baseline="0">
                <a:solidFill>
                  <a:schemeClr val="tx2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9248" y="3767316"/>
            <a:ext cx="7734747" cy="1500187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CB127-F2E1-4CE1-92AE-B22BFDED6CED}" type="datetimeFigureOut">
              <a:rPr lang="de-DE" smtClean="0"/>
              <a:t>21.06.2019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EAF5E-303F-4049-A150-600B368485DA}" type="slidenum">
              <a:rPr lang="de-DE" smtClean="0"/>
              <a:t>‹Nr.›</a:t>
            </a:fld>
            <a:endParaRPr lang="de-DE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CB127-F2E1-4CE1-92AE-B22BFDED6CED}" type="datetimeFigureOut">
              <a:rPr lang="de-DE" smtClean="0"/>
              <a:t>21.06.2019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EAF5E-303F-4049-A150-600B368485DA}" type="slidenum">
              <a:rPr lang="de-DE" smtClean="0"/>
              <a:t>‹Nr.›</a:t>
            </a:fld>
            <a:endParaRPr lang="de-DE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grpSp>
        <p:nvGrpSpPr>
          <p:cNvPr id="13" name="Group 12"/>
          <p:cNvGrpSpPr/>
          <p:nvPr/>
        </p:nvGrpSpPr>
        <p:grpSpPr>
          <a:xfrm>
            <a:off x="1172584" y="1392217"/>
            <a:ext cx="6779110" cy="923330"/>
            <a:chOff x="1172584" y="1381459"/>
            <a:chExt cx="6779110" cy="923330"/>
          </a:xfrm>
        </p:grpSpPr>
        <p:sp>
          <p:nvSpPr>
            <p:cNvPr id="14" name="TextBox 13"/>
            <p:cNvSpPr txBox="1"/>
            <p:nvPr/>
          </p:nvSpPr>
          <p:spPr>
            <a:xfrm>
              <a:off x="4147073" y="1381459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</a:p>
          </p:txBody>
        </p:sp>
        <p:cxnSp>
          <p:nvCxnSpPr>
            <p:cNvPr id="15" name="Straight Connector 14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rot="10800000">
              <a:off x="4831976" y="192265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85800" y="2240280"/>
            <a:ext cx="3803904" cy="3877056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4"/>
          </p:nvPr>
        </p:nvSpPr>
        <p:spPr>
          <a:xfrm>
            <a:off x="4645151" y="2240280"/>
            <a:ext cx="3803904" cy="3877056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51560" y="2240280"/>
            <a:ext cx="3442446" cy="658368"/>
          </a:xfrm>
        </p:spPr>
        <p:txBody>
          <a:bodyPr anchor="b"/>
          <a:lstStyle>
            <a:lvl1pPr marL="0" indent="0" algn="ctr">
              <a:buNone/>
              <a:defRPr sz="24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8488" y="2947595"/>
            <a:ext cx="3803904" cy="317296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02306" y="2240280"/>
            <a:ext cx="3447288" cy="658368"/>
          </a:xfrm>
        </p:spPr>
        <p:txBody>
          <a:bodyPr anchor="b"/>
          <a:lstStyle>
            <a:lvl1pPr marL="0" indent="0" algn="ctr">
              <a:buNone/>
              <a:defRPr sz="24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944368"/>
            <a:ext cx="3799728" cy="317296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CB127-F2E1-4CE1-92AE-B22BFDED6CED}" type="datetimeFigureOut">
              <a:rPr lang="de-DE" smtClean="0"/>
              <a:t>21.06.2019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EAF5E-303F-4049-A150-600B368485DA}" type="slidenum">
              <a:rPr lang="de-DE" smtClean="0"/>
              <a:t>‹Nr.›</a:t>
            </a:fld>
            <a:endParaRPr lang="de-DE"/>
          </a:p>
        </p:txBody>
      </p:sp>
      <p:grpSp>
        <p:nvGrpSpPr>
          <p:cNvPr id="14" name="Group 13"/>
          <p:cNvGrpSpPr/>
          <p:nvPr/>
        </p:nvGrpSpPr>
        <p:grpSpPr>
          <a:xfrm>
            <a:off x="1172584" y="1392217"/>
            <a:ext cx="6779110" cy="923330"/>
            <a:chOff x="1172584" y="1381459"/>
            <a:chExt cx="6779110" cy="923330"/>
          </a:xfrm>
        </p:grpSpPr>
        <p:sp>
          <p:nvSpPr>
            <p:cNvPr id="16" name="TextBox 15"/>
            <p:cNvSpPr txBox="1"/>
            <p:nvPr/>
          </p:nvSpPr>
          <p:spPr>
            <a:xfrm>
              <a:off x="4147073" y="1381459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</a:p>
          </p:txBody>
        </p:sp>
        <p:cxnSp>
          <p:nvCxnSpPr>
            <p:cNvPr id="17" name="Straight Connector 16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rot="10800000">
              <a:off x="4831976" y="192265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CB127-F2E1-4CE1-92AE-B22BFDED6CED}" type="datetimeFigureOut">
              <a:rPr lang="de-DE" smtClean="0"/>
              <a:t>21.06.2019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EAF5E-303F-4049-A150-600B368485DA}" type="slidenum">
              <a:rPr lang="de-DE" smtClean="0"/>
              <a:t>‹Nr.›</a:t>
            </a:fld>
            <a:endParaRPr lang="de-DE"/>
          </a:p>
        </p:txBody>
      </p:sp>
      <p:grpSp>
        <p:nvGrpSpPr>
          <p:cNvPr id="10" name="Group 9"/>
          <p:cNvGrpSpPr/>
          <p:nvPr/>
        </p:nvGrpSpPr>
        <p:grpSpPr>
          <a:xfrm>
            <a:off x="1172584" y="1392217"/>
            <a:ext cx="6779110" cy="923330"/>
            <a:chOff x="1172584" y="1381459"/>
            <a:chExt cx="6779110" cy="923330"/>
          </a:xfrm>
        </p:grpSpPr>
        <p:sp>
          <p:nvSpPr>
            <p:cNvPr id="14" name="TextBox 13"/>
            <p:cNvSpPr txBox="1"/>
            <p:nvPr/>
          </p:nvSpPr>
          <p:spPr>
            <a:xfrm>
              <a:off x="4147073" y="1381459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</a:p>
          </p:txBody>
        </p:sp>
        <p:cxnSp>
          <p:nvCxnSpPr>
            <p:cNvPr id="15" name="Straight Connector 14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rot="10800000">
              <a:off x="4831976" y="192265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CB127-F2E1-4CE1-92AE-B22BFDED6CED}" type="datetimeFigureOut">
              <a:rPr lang="de-DE" smtClean="0"/>
              <a:t>21.06.2019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EAF5E-303F-4049-A150-600B368485DA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4579" y="1678195"/>
            <a:ext cx="3422483" cy="1886921"/>
          </a:xfrm>
        </p:spPr>
        <p:txBody>
          <a:bodyPr anchor="b"/>
          <a:lstStyle>
            <a:lvl1pPr algn="l">
              <a:defRPr sz="2800" b="0"/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2001" y="559398"/>
            <a:ext cx="4116667" cy="5566765"/>
          </a:xfrm>
        </p:spPr>
        <p:txBody>
          <a:bodyPr anchor="ctr"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34579" y="3603812"/>
            <a:ext cx="3411725" cy="2517289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CB127-F2E1-4CE1-92AE-B22BFDED6CED}" type="datetimeFigureOut">
              <a:rPr lang="de-DE" smtClean="0"/>
              <a:t>21.06.2019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EAF5E-303F-4049-A150-600B368485DA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731" y="4668818"/>
            <a:ext cx="7767021" cy="644729"/>
          </a:xfrm>
        </p:spPr>
        <p:txBody>
          <a:bodyPr anchor="b"/>
          <a:lstStyle>
            <a:lvl1pPr algn="ctr">
              <a:defRPr sz="2800" b="0"/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240000">
            <a:off x="2183792" y="666965"/>
            <a:ext cx="4772156" cy="3598016"/>
          </a:xfr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24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8489" y="5324306"/>
            <a:ext cx="7756264" cy="804862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CB127-F2E1-4CE1-92AE-B22BFDED6CED}" type="datetimeFigureOut">
              <a:rPr lang="de-DE" smtClean="0"/>
              <a:t>21.06.2019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EAF5E-303F-4049-A150-600B368485DA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83000">
                <a:schemeClr val="bg1">
                  <a:alpha val="11000"/>
                </a:schemeClr>
              </a:gs>
              <a:gs pos="100000">
                <a:schemeClr val="bg2">
                  <a:lumMod val="75000"/>
                  <a:alpha val="23000"/>
                </a:schemeClr>
              </a:gs>
            </a:gsLst>
            <a:path path="rect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8491" y="570156"/>
            <a:ext cx="3883510" cy="1054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9247" y="2248347"/>
            <a:ext cx="7745505" cy="38778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60378" y="616144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3E2CB127-F2E1-4CE1-92AE-B22BFDED6CED}" type="datetimeFigureOut">
              <a:rPr lang="de-DE" smtClean="0"/>
              <a:t>21.06.2019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16144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639264" y="616144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7F2EAF5E-303F-4049-A150-600B368485DA}" type="slidenum">
              <a:rPr lang="de-DE" smtClean="0"/>
              <a:t>‹Nr.›</a:t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52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5400" kern="1200">
          <a:solidFill>
            <a:schemeClr val="tx2"/>
          </a:solidFill>
          <a:latin typeface="Xtra" panose="00000400000000000000" pitchFamily="2" charset="0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65760" indent="-365760" algn="l" defTabSz="914400" rtl="0" eaLnBrk="1" latinLnBrk="0" hangingPunct="1">
        <a:spcBef>
          <a:spcPct val="20000"/>
        </a:spcBef>
        <a:buClr>
          <a:schemeClr val="accent1"/>
        </a:buClr>
        <a:buFont typeface="Wingdings" pitchFamily="2" charset="2"/>
        <a:buChar char="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777240" indent="-365760" algn="l" defTabSz="914400" rtl="0" eaLnBrk="1" latinLnBrk="0" hangingPunct="1">
        <a:spcBef>
          <a:spcPct val="20000"/>
        </a:spcBef>
        <a:buClr>
          <a:schemeClr val="accent1"/>
        </a:buClr>
        <a:buFont typeface="Wingdings" pitchFamily="2" charset="2"/>
        <a:buChar char=""/>
        <a:defRPr sz="22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143000" indent="-365760" algn="l" defTabSz="914400" rtl="0" eaLnBrk="1" latinLnBrk="0" hangingPunct="1">
        <a:spcBef>
          <a:spcPct val="20000"/>
        </a:spcBef>
        <a:buClr>
          <a:schemeClr val="accent1"/>
        </a:buClr>
        <a:buFont typeface="Wingdings" pitchFamily="2" charset="2"/>
        <a:buChar char=""/>
        <a:defRPr sz="20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508760" indent="-320040" algn="l" defTabSz="914400" rtl="0" eaLnBrk="1" latinLnBrk="0" hangingPunct="1">
        <a:spcBef>
          <a:spcPct val="20000"/>
        </a:spcBef>
        <a:buClr>
          <a:schemeClr val="accent1"/>
        </a:buClr>
        <a:buFont typeface="Wingdings" pitchFamily="2" charset="2"/>
        <a:buChar char="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828800" indent="-320040" algn="l" defTabSz="914400" rtl="0" eaLnBrk="1" latinLnBrk="0" hangingPunct="1">
        <a:spcBef>
          <a:spcPct val="20000"/>
        </a:spcBef>
        <a:buClr>
          <a:schemeClr val="accent1"/>
        </a:buClr>
        <a:buFont typeface="Wingdings" pitchFamily="2" charset="2"/>
        <a:buChar char="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148840" indent="-274320" algn="l" defTabSz="914400" rtl="0" eaLnBrk="1" latinLnBrk="0" hangingPunct="1">
        <a:spcBef>
          <a:spcPts val="400"/>
        </a:spcBef>
        <a:buClr>
          <a:schemeClr val="accent1"/>
        </a:buClr>
        <a:buFont typeface="Wingdings" pitchFamily="2" charset="2"/>
        <a:buChar char="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468880" indent="-274320" algn="l" defTabSz="914400" rtl="0" eaLnBrk="1" latinLnBrk="0" hangingPunct="1">
        <a:spcBef>
          <a:spcPts val="400"/>
        </a:spcBef>
        <a:buClr>
          <a:schemeClr val="accent1"/>
        </a:buClr>
        <a:buFont typeface="Wingdings" pitchFamily="2" charset="2"/>
        <a:buChar char="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788920" indent="-274320" algn="l" defTabSz="914400" rtl="0" eaLnBrk="1" latinLnBrk="0" hangingPunct="1">
        <a:spcBef>
          <a:spcPts val="400"/>
        </a:spcBef>
        <a:buClr>
          <a:schemeClr val="accent1"/>
        </a:buClr>
        <a:buFont typeface="Wingdings" pitchFamily="2" charset="2"/>
        <a:buChar char="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108960" indent="-274320" algn="l" defTabSz="914400" rtl="0" eaLnBrk="1" latinLnBrk="0" hangingPunct="1">
        <a:spcBef>
          <a:spcPts val="400"/>
        </a:spcBef>
        <a:buClr>
          <a:schemeClr val="accent1"/>
        </a:buClr>
        <a:buFont typeface="Wingdings" pitchFamily="2" charset="2"/>
        <a:buChar char="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svg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1124744"/>
            <a:ext cx="6588224" cy="2228730"/>
          </a:xfrm>
          <a:prstGeom prst="rect">
            <a:avLst/>
          </a:prstGeom>
        </p:spPr>
      </p:pic>
      <p:pic>
        <p:nvPicPr>
          <p:cNvPr id="2" name="Picture 2" descr="Ein Bild, das Text enthält.&#10;&#10;Mit hoher Zuverlässigkeit generierte Beschreibung">
            <a:extLst>
              <a:ext uri="{FF2B5EF4-FFF2-40B4-BE49-F238E27FC236}">
                <a16:creationId xmlns:a16="http://schemas.microsoft.com/office/drawing/2014/main" xmlns="" id="{5D225D75-ED06-49D4-B0C4-706DDDF441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5015" y="3478797"/>
            <a:ext cx="4022969" cy="3300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999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xmlns="" id="{9F28FF0C-0E12-410C-9672-36A07FBF77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de-DE" sz="3600" dirty="0">
                <a:latin typeface="xtra"/>
              </a:rPr>
              <a:t>Animationen</a:t>
            </a:r>
            <a:endParaRPr lang="de-DE" sz="3600">
              <a:latin typeface="xtra"/>
            </a:endParaRPr>
          </a:p>
        </p:txBody>
      </p:sp>
    </p:spTree>
    <p:extLst>
      <p:ext uri="{BB962C8B-B14F-4D97-AF65-F5344CB8AC3E}">
        <p14:creationId xmlns:p14="http://schemas.microsoft.com/office/powerpoint/2010/main" val="36532761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 descr="Ein Bild, das Text enthält.&#10;&#10;Mit sehr hoher Zuverlässigkeit generierte Beschreibung">
            <a:extLst>
              <a:ext uri="{FF2B5EF4-FFF2-40B4-BE49-F238E27FC236}">
                <a16:creationId xmlns:a16="http://schemas.microsoft.com/office/drawing/2014/main" xmlns="" id="{306A3EFC-48DF-4FD0-85CB-928F9C8740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5400000">
            <a:off x="-816859" y="806786"/>
            <a:ext cx="6893325" cy="526393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FC9AB6A3-BE7C-4680-887A-B1447CBD2FED}"/>
              </a:ext>
            </a:extLst>
          </p:cNvPr>
          <p:cNvSpPr txBox="1"/>
          <p:nvPr/>
        </p:nvSpPr>
        <p:spPr>
          <a:xfrm>
            <a:off x="5724750" y="1802798"/>
            <a:ext cx="277570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dirty="0"/>
              <a:t>In Arbeit...</a:t>
            </a:r>
          </a:p>
        </p:txBody>
      </p:sp>
      <p:pic>
        <p:nvPicPr>
          <p:cNvPr id="10" name="Picture 10">
            <a:extLst>
              <a:ext uri="{FF2B5EF4-FFF2-40B4-BE49-F238E27FC236}">
                <a16:creationId xmlns:a16="http://schemas.microsoft.com/office/drawing/2014/main" xmlns="" id="{DF843835-41E7-4CA8-8E06-D5E5966F95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4834" y="1106545"/>
            <a:ext cx="3001993" cy="2671617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xmlns="" id="{720A9D55-372D-433A-8290-1076CC49DF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5897" y="3956040"/>
            <a:ext cx="2734948" cy="2903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1996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 descr="Ein Bild, das ClipArt, Vektorgrafiken enthält.&#10;&#10;Mit hoher Zuverlässigkeit generierte Beschreibung">
            <a:extLst>
              <a:ext uri="{FF2B5EF4-FFF2-40B4-BE49-F238E27FC236}">
                <a16:creationId xmlns:a16="http://schemas.microsoft.com/office/drawing/2014/main" xmlns="" id="{415B59F7-92BE-484A-9874-7BB57977CD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4515" y="2201236"/>
            <a:ext cx="1809605" cy="1809605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xmlns="" id="{2059D276-8D6A-49CF-9C20-F997A6557D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8675" y="1010378"/>
            <a:ext cx="1809604" cy="1809604"/>
          </a:xfrm>
          <a:prstGeom prst="rect">
            <a:avLst/>
          </a:prstGeom>
        </p:spPr>
      </p:pic>
      <p:pic>
        <p:nvPicPr>
          <p:cNvPr id="11" name="Picture 11" descr="Ein Bild, das drinnen enthält.&#10;&#10;Mit hoher Zuverlässigkeit generierte Beschreibung">
            <a:extLst>
              <a:ext uri="{FF2B5EF4-FFF2-40B4-BE49-F238E27FC236}">
                <a16:creationId xmlns:a16="http://schemas.microsoft.com/office/drawing/2014/main" xmlns="" id="{42E8D0BF-9814-4B94-9AF8-E8A7919DDF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5866" y="1145470"/>
            <a:ext cx="2743200" cy="431321"/>
          </a:xfrm>
          <a:prstGeom prst="rect">
            <a:avLst/>
          </a:prstGeom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xmlns="" id="{B1AFC2F3-9731-47C9-AC75-7E73E3DDD0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6192" y="952791"/>
            <a:ext cx="1371600" cy="4114800"/>
          </a:xfrm>
          <a:prstGeom prst="rect">
            <a:avLst/>
          </a:prstGeom>
        </p:spPr>
      </p:pic>
      <p:pic>
        <p:nvPicPr>
          <p:cNvPr id="15" name="Picture 15">
            <a:extLst>
              <a:ext uri="{FF2B5EF4-FFF2-40B4-BE49-F238E27FC236}">
                <a16:creationId xmlns:a16="http://schemas.microsoft.com/office/drawing/2014/main" xmlns="" id="{8B04A81F-6DA6-4598-B420-06519A06CB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15866" y="1861519"/>
            <a:ext cx="2743200" cy="342900"/>
          </a:xfrm>
          <a:prstGeom prst="rect">
            <a:avLst/>
          </a:prstGeom>
        </p:spPr>
      </p:pic>
      <p:pic>
        <p:nvPicPr>
          <p:cNvPr id="17" name="Picture 17" descr="Ein Bild, das ClipArt enthält.&#10;&#10;Mit sehr hoher Zuverlässigkeit generierte Beschreibung">
            <a:extLst>
              <a:ext uri="{FF2B5EF4-FFF2-40B4-BE49-F238E27FC236}">
                <a16:creationId xmlns:a16="http://schemas.microsoft.com/office/drawing/2014/main" xmlns="" id="{149E4083-74DD-4FAA-AA57-790B90C6BA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15866" y="2524634"/>
            <a:ext cx="2743200" cy="342900"/>
          </a:xfrm>
          <a:prstGeom prst="rect">
            <a:avLst/>
          </a:prstGeom>
        </p:spPr>
      </p:pic>
      <p:pic>
        <p:nvPicPr>
          <p:cNvPr id="19" name="Picture 19" descr="Ein Bild, das Gebäude enthält.&#10;&#10;Mit hoher Zuverlässigkeit generierte Beschreibung">
            <a:extLst>
              <a:ext uri="{FF2B5EF4-FFF2-40B4-BE49-F238E27FC236}">
                <a16:creationId xmlns:a16="http://schemas.microsoft.com/office/drawing/2014/main" xmlns="" id="{96780D02-5C85-4133-84F6-85E7F0A1A9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07820" y="2815910"/>
            <a:ext cx="2743200" cy="2133600"/>
          </a:xfrm>
          <a:prstGeom prst="rect">
            <a:avLst/>
          </a:prstGeom>
        </p:spPr>
      </p:pic>
      <p:pic>
        <p:nvPicPr>
          <p:cNvPr id="21" name="Picture 21">
            <a:extLst>
              <a:ext uri="{FF2B5EF4-FFF2-40B4-BE49-F238E27FC236}">
                <a16:creationId xmlns:a16="http://schemas.microsoft.com/office/drawing/2014/main" xmlns="" id="{A46F4E4C-3FFE-4526-B6C7-514E644CE66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27200" y="2899471"/>
            <a:ext cx="1661278" cy="1905401"/>
          </a:xfrm>
          <a:prstGeom prst="rect">
            <a:avLst/>
          </a:prstGeom>
        </p:spPr>
      </p:pic>
      <p:pic>
        <p:nvPicPr>
          <p:cNvPr id="23" name="Picture 23">
            <a:extLst>
              <a:ext uri="{FF2B5EF4-FFF2-40B4-BE49-F238E27FC236}">
                <a16:creationId xmlns:a16="http://schemas.microsoft.com/office/drawing/2014/main" xmlns="" id="{51C9A96D-E39D-4385-A391-D976C65F8D0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6667" y="4053382"/>
            <a:ext cx="1565300" cy="93918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5735BA73-C4C1-47F1-9264-5B12B0847EC0}"/>
              </a:ext>
            </a:extLst>
          </p:cNvPr>
          <p:cNvSpPr/>
          <p:nvPr/>
        </p:nvSpPr>
        <p:spPr>
          <a:xfrm>
            <a:off x="931834" y="5070567"/>
            <a:ext cx="7204612" cy="17000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7" name="Picture 27" descr="Ein Bild, das Tisch enthält.&#10;&#10;Mit sehr hoher Zuverlässigkeit generierte Beschreibung">
            <a:extLst>
              <a:ext uri="{FF2B5EF4-FFF2-40B4-BE49-F238E27FC236}">
                <a16:creationId xmlns:a16="http://schemas.microsoft.com/office/drawing/2014/main" xmlns="" id="{626D36CF-CD49-4DBA-A13B-0820B67CED1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79454" y="5099281"/>
            <a:ext cx="2099489" cy="1759610"/>
          </a:xfrm>
          <a:prstGeom prst="rect">
            <a:avLst/>
          </a:prstGeom>
        </p:spPr>
      </p:pic>
      <p:pic>
        <p:nvPicPr>
          <p:cNvPr id="29" name="Picture 29">
            <a:extLst>
              <a:ext uri="{FF2B5EF4-FFF2-40B4-BE49-F238E27FC236}">
                <a16:creationId xmlns:a16="http://schemas.microsoft.com/office/drawing/2014/main" xmlns="" id="{17F66379-8FF0-4E24-9636-6F2BBA569F5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646047" y="4729530"/>
            <a:ext cx="1497042" cy="2202017"/>
          </a:xfrm>
          <a:prstGeom prst="rect">
            <a:avLst/>
          </a:prstGeom>
        </p:spPr>
      </p:pic>
      <p:pic>
        <p:nvPicPr>
          <p:cNvPr id="31" name="Picture 31" descr="Ein Bild, das aus Holz, Holz, Gebäude, Zaun enthält.&#10;&#10;Mit sehr hoher Zuverlässigkeit generierte Beschreibung">
            <a:extLst>
              <a:ext uri="{FF2B5EF4-FFF2-40B4-BE49-F238E27FC236}">
                <a16:creationId xmlns:a16="http://schemas.microsoft.com/office/drawing/2014/main" xmlns="" id="{4A284F99-CAC4-41E7-8DE6-6277D37D02C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031080" y="5131492"/>
            <a:ext cx="1620832" cy="1587905"/>
          </a:xfrm>
          <a:prstGeom prst="rect">
            <a:avLst/>
          </a:prstGeom>
        </p:spPr>
      </p:pic>
      <p:sp>
        <p:nvSpPr>
          <p:cNvPr id="33" name="Smiley Face 32">
            <a:extLst>
              <a:ext uri="{FF2B5EF4-FFF2-40B4-BE49-F238E27FC236}">
                <a16:creationId xmlns:a16="http://schemas.microsoft.com/office/drawing/2014/main" xmlns="" id="{C1D06D99-46D2-4E6B-B760-5CC02402CE45}"/>
              </a:ext>
            </a:extLst>
          </p:cNvPr>
          <p:cNvSpPr/>
          <p:nvPr/>
        </p:nvSpPr>
        <p:spPr>
          <a:xfrm>
            <a:off x="909654" y="946792"/>
            <a:ext cx="916050" cy="916050"/>
          </a:xfrm>
          <a:prstGeom prst="smileyFac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60707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/>
          <p:cNvSpPr txBox="1"/>
          <p:nvPr/>
        </p:nvSpPr>
        <p:spPr>
          <a:xfrm>
            <a:off x="683568" y="1412776"/>
            <a:ext cx="7776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>
                <a:latin typeface="Xtra" panose="00000400000000000000" pitchFamily="2" charset="0"/>
              </a:rPr>
              <a:t>Einblick ins Game</a:t>
            </a:r>
          </a:p>
        </p:txBody>
      </p:sp>
      <p:pic>
        <p:nvPicPr>
          <p:cNvPr id="2052" name="Picture 4" descr="E:\Projects\Prometheus\Stuff\Logo Prometheu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757" y="2301550"/>
            <a:ext cx="7254628" cy="2454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E:\Projects\Prometheus\Stuff\kisspng-unity-game-engine-logo-video-game-corelle-brands-5b059884557253.68756902152709338035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224" y="5443912"/>
            <a:ext cx="1101294" cy="1101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 descr="E:\Projects\Prometheus\Stuff\800px-Games_Academy_logo.svg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5776" y="5443912"/>
            <a:ext cx="1488235" cy="1101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Ein Bild, das Text enthält.&#10;&#10;Mit hoher Zuverlässigkeit generierte Beschreibung">
            <a:extLst>
              <a:ext uri="{FF2B5EF4-FFF2-40B4-BE49-F238E27FC236}">
                <a16:creationId xmlns:a16="http://schemas.microsoft.com/office/drawing/2014/main" xmlns="" id="{E399BB3D-E4AC-4EB8-BAA6-7EEDCB0F8B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10707" y="5207950"/>
            <a:ext cx="1932354" cy="1580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631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/>
          <p:cNvSpPr txBox="1"/>
          <p:nvPr/>
        </p:nvSpPr>
        <p:spPr>
          <a:xfrm>
            <a:off x="683568" y="1412776"/>
            <a:ext cx="7776864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de-DE" sz="3600">
                <a:latin typeface="Xtra"/>
              </a:rPr>
              <a:t>Persönliche Ziele - Julian</a:t>
            </a:r>
            <a:endParaRPr lang="de-DE" sz="3600">
              <a:latin typeface="Xtra" panose="00000400000000000000" pitchFamily="2" charset="0"/>
            </a:endParaRPr>
          </a:p>
        </p:txBody>
      </p:sp>
      <p:graphicFrame>
        <p:nvGraphicFramePr>
          <p:cNvPr id="2" name="Tabel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564271"/>
              </p:ext>
            </p:extLst>
          </p:nvPr>
        </p:nvGraphicFramePr>
        <p:xfrm>
          <a:off x="827584" y="2564904"/>
          <a:ext cx="3672408" cy="3444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7240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096344"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2000" b="1" i="0" u="none" strike="noStrike" baseline="0" noProof="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Trajan Pro" pitchFamily="18" charset="0"/>
                        </a:rPr>
                        <a:t>ZIELE  GATE  1</a:t>
                      </a:r>
                      <a:endParaRPr lang="de-DE" sz="2000" b="1" i="0" u="none" strike="noStrike" baseline="0" noProof="0" dirty="0">
                        <a:latin typeface="Trajan Pro" pitchFamily="18" charset="0"/>
                      </a:endParaRPr>
                    </a:p>
                    <a:p>
                      <a:pPr lvl="0">
                        <a:buNone/>
                      </a:pPr>
                      <a:endParaRPr lang="de-DE" sz="2000" b="0" i="0" u="none" strike="noStrike" baseline="0" noProof="0" dirty="0">
                        <a:latin typeface="Trajan Pro" pitchFamily="18" charset="0"/>
                      </a:endParaRPr>
                    </a:p>
                    <a:p>
                      <a:pPr marL="342900" lvl="0" indent="-342900" algn="l">
                        <a:buFont typeface="Arial"/>
                        <a:buChar char="•"/>
                      </a:pPr>
                      <a:r>
                        <a:rPr lang="de-DE" sz="2000" b="0" i="0" u="none" strike="noStrike" baseline="0" noProof="0" dirty="0">
                          <a:solidFill>
                            <a:schemeClr val="tx1"/>
                          </a:solidFill>
                          <a:latin typeface="Trajan Pro" pitchFamily="18" charset="0"/>
                        </a:rPr>
                        <a:t>Hauptfigur in den geplanten </a:t>
                      </a:r>
                      <a:r>
                        <a:rPr lang="de-DE" sz="2000" b="0" i="0" u="none" strike="noStrike" baseline="0" noProof="0" dirty="0" err="1">
                          <a:solidFill>
                            <a:schemeClr val="tx1"/>
                          </a:solidFill>
                          <a:latin typeface="Trajan Pro" pitchFamily="18" charset="0"/>
                        </a:rPr>
                        <a:t>Artstyle</a:t>
                      </a:r>
                      <a:r>
                        <a:rPr lang="de-DE" sz="2000" b="0" i="0" u="none" strike="noStrike" baseline="0" noProof="0" dirty="0">
                          <a:solidFill>
                            <a:schemeClr val="tx1"/>
                          </a:solidFill>
                          <a:latin typeface="Trajan Pro" pitchFamily="18" charset="0"/>
                        </a:rPr>
                        <a:t> konvertieren</a:t>
                      </a:r>
                      <a:endParaRPr lang="en-US" sz="2000" b="0" dirty="0">
                        <a:solidFill>
                          <a:schemeClr val="tx1"/>
                        </a:solidFill>
                        <a:latin typeface="Trajan Pro" pitchFamily="18" charset="0"/>
                      </a:endParaRPr>
                    </a:p>
                    <a:p>
                      <a:pPr marL="342900" lvl="0" indent="-342900">
                        <a:buFont typeface="Arial"/>
                        <a:buChar char="•"/>
                      </a:pPr>
                      <a:endParaRPr lang="de-DE" sz="2000" b="0" i="0" u="none" strike="noStrike" baseline="0" noProof="0" dirty="0">
                        <a:solidFill>
                          <a:schemeClr val="tx1"/>
                        </a:solidFill>
                        <a:latin typeface="Trajan Pro" pitchFamily="18" charset="0"/>
                      </a:endParaRPr>
                    </a:p>
                    <a:p>
                      <a:pPr marL="342900" lvl="0" indent="-34290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</a:pPr>
                      <a:r>
                        <a:rPr lang="de-DE" sz="2000" b="0" i="0" u="none" strike="noStrike" baseline="0" noProof="0" dirty="0">
                          <a:solidFill>
                            <a:schemeClr val="tx1"/>
                          </a:solidFill>
                          <a:latin typeface="Trajan Pro" pitchFamily="18" charset="0"/>
                        </a:rPr>
                        <a:t>Hauptfigur animieren (laufen, springen,…)</a:t>
                      </a:r>
                    </a:p>
                    <a:p>
                      <a:pPr marL="342900" lvl="0" indent="-342900">
                        <a:buFont typeface="Arial"/>
                        <a:buChar char="•"/>
                      </a:pPr>
                      <a:endParaRPr lang="de-DE" sz="2000" b="0" i="0" u="none" strike="noStrike" baseline="0" noProof="0" dirty="0">
                        <a:solidFill>
                          <a:schemeClr val="tx1"/>
                        </a:solidFill>
                        <a:latin typeface="Trajan Pro" pitchFamily="18" charset="0"/>
                      </a:endParaRPr>
                    </a:p>
                    <a:p>
                      <a:pPr marL="342900" lvl="0" indent="-342900">
                        <a:buFont typeface="Arial"/>
                        <a:buChar char="•"/>
                      </a:pPr>
                      <a:r>
                        <a:rPr lang="de-DE" sz="2000" b="0" i="0" u="none" strike="noStrike" baseline="0" noProof="0" dirty="0">
                          <a:solidFill>
                            <a:schemeClr val="tx1"/>
                          </a:solidFill>
                          <a:latin typeface="Trajan Pro" pitchFamily="18" charset="0"/>
                        </a:rPr>
                        <a:t>Gegner zeichnen</a:t>
                      </a:r>
                      <a:endParaRPr lang="de-DE" b="0" dirty="0">
                        <a:solidFill>
                          <a:schemeClr val="tx1"/>
                        </a:solidFill>
                        <a:latin typeface="Trajan Pro" pitchFamily="18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pic>
        <p:nvPicPr>
          <p:cNvPr id="3" name="Graphic 3" descr="Häkchen">
            <a:extLst>
              <a:ext uri="{FF2B5EF4-FFF2-40B4-BE49-F238E27FC236}">
                <a16:creationId xmlns:a16="http://schemas.microsoft.com/office/drawing/2014/main" xmlns="" id="{6FFAC24A-73A0-4CDB-8A5A-DF70588A9E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123944" y="3209544"/>
            <a:ext cx="338328" cy="338328"/>
          </a:xfrm>
          <a:prstGeom prst="rect">
            <a:avLst/>
          </a:prstGeom>
        </p:spPr>
      </p:pic>
      <p:pic>
        <p:nvPicPr>
          <p:cNvPr id="5" name="Graphic 3" descr="Häkchen">
            <a:extLst>
              <a:ext uri="{FF2B5EF4-FFF2-40B4-BE49-F238E27FC236}">
                <a16:creationId xmlns:a16="http://schemas.microsoft.com/office/drawing/2014/main" xmlns="" id="{75AD0C87-82EF-48BC-9AE4-B464B95A08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120896" y="4404360"/>
            <a:ext cx="338328" cy="338328"/>
          </a:xfrm>
          <a:prstGeom prst="rect">
            <a:avLst/>
          </a:prstGeom>
        </p:spPr>
      </p:pic>
      <p:pic>
        <p:nvPicPr>
          <p:cNvPr id="7" name="Graphic 3" descr="Häkchen">
            <a:extLst>
              <a:ext uri="{FF2B5EF4-FFF2-40B4-BE49-F238E27FC236}">
                <a16:creationId xmlns:a16="http://schemas.microsoft.com/office/drawing/2014/main" xmlns="" id="{561FE738-8F71-4BCA-A0D1-DF6D06CF65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123944" y="5597271"/>
            <a:ext cx="338328" cy="338328"/>
          </a:xfrm>
          <a:prstGeom prst="rect">
            <a:avLst/>
          </a:prstGeom>
        </p:spPr>
      </p:pic>
      <p:graphicFrame>
        <p:nvGraphicFramePr>
          <p:cNvPr id="10" name="Tabelle 1">
            <a:extLst>
              <a:ext uri="{FF2B5EF4-FFF2-40B4-BE49-F238E27FC236}">
                <a16:creationId xmlns:a16="http://schemas.microsoft.com/office/drawing/2014/main" xmlns="" id="{FFE956D2-6897-49F2-BA22-63D1754914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9444744"/>
              </p:ext>
            </p:extLst>
          </p:nvPr>
        </p:nvGraphicFramePr>
        <p:xfrm>
          <a:off x="4512616" y="2564903"/>
          <a:ext cx="3672408" cy="34548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7240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454897"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2000" b="1" i="0" u="none" strike="noStrike" baseline="0" noProof="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Trajan Pro" pitchFamily="18" charset="0"/>
                        </a:rPr>
                        <a:t>ZIELE  GATE  2</a:t>
                      </a:r>
                      <a:endParaRPr lang="de-DE" sz="2000" b="1" i="0" u="none" strike="noStrike" baseline="0" noProof="0" dirty="0">
                        <a:latin typeface="Trajan Pro" pitchFamily="18" charset="0"/>
                      </a:endParaRPr>
                    </a:p>
                    <a:p>
                      <a:pPr lvl="0">
                        <a:buNone/>
                      </a:pPr>
                      <a:endParaRPr lang="de-DE" sz="2000" b="1" i="0" u="none" strike="noStrike" baseline="0" noProof="0" dirty="0">
                        <a:latin typeface="Trajan Pro" pitchFamily="18" charset="0"/>
                      </a:endParaRPr>
                    </a:p>
                    <a:p>
                      <a:pPr marL="342900" lvl="0" indent="-342900" algn="l">
                        <a:buFont typeface="Arial"/>
                        <a:buChar char="•"/>
                      </a:pPr>
                      <a:r>
                        <a:rPr lang="de-DE" sz="2000" b="0" i="0" u="none" strike="noStrike" baseline="0" noProof="0" dirty="0">
                          <a:solidFill>
                            <a:schemeClr val="tx1"/>
                          </a:solidFill>
                          <a:latin typeface="Trajan Pro" pitchFamily="18" charset="0"/>
                        </a:rPr>
                        <a:t>saubere Animationen</a:t>
                      </a:r>
                    </a:p>
                    <a:p>
                      <a:pPr marL="342900" lvl="0" indent="-342900">
                        <a:buFont typeface="Arial"/>
                        <a:buChar char="•"/>
                      </a:pPr>
                      <a:endParaRPr lang="de-DE" sz="2000" b="0" i="0" u="none" strike="noStrike" baseline="0" noProof="0" dirty="0">
                        <a:solidFill>
                          <a:schemeClr val="tx1"/>
                        </a:solidFill>
                        <a:latin typeface="Trajan Pro" pitchFamily="18" charset="0"/>
                      </a:endParaRPr>
                    </a:p>
                    <a:p>
                      <a:pPr marL="342900" lvl="0" indent="-34290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</a:pPr>
                      <a:r>
                        <a:rPr lang="de-DE" sz="2000" b="0" i="0" u="none" strike="noStrike" baseline="0" noProof="0" dirty="0">
                          <a:solidFill>
                            <a:schemeClr val="tx1"/>
                          </a:solidFill>
                          <a:latin typeface="Trajan Pro" pitchFamily="18" charset="0"/>
                        </a:rPr>
                        <a:t>Gegner animieren</a:t>
                      </a:r>
                    </a:p>
                    <a:p>
                      <a:pPr marL="342900" lvl="0" indent="-342900">
                        <a:buFont typeface="Arial"/>
                        <a:buChar char="•"/>
                      </a:pPr>
                      <a:endParaRPr lang="de-DE" sz="2000" b="0" i="0" u="none" strike="noStrike" baseline="0" noProof="0" dirty="0">
                        <a:solidFill>
                          <a:schemeClr val="tx1"/>
                        </a:solidFill>
                        <a:latin typeface="Trajan Pro" pitchFamily="18" charset="0"/>
                      </a:endParaRPr>
                    </a:p>
                    <a:p>
                      <a:pPr marL="342900" lvl="0" indent="-342900">
                        <a:buFont typeface="Arial"/>
                        <a:buChar char="•"/>
                      </a:pPr>
                      <a:r>
                        <a:rPr lang="de-DE" sz="2000" b="0" i="0" u="none" strike="noStrike" baseline="0" noProof="0" dirty="0">
                          <a:solidFill>
                            <a:schemeClr val="tx1"/>
                          </a:solidFill>
                          <a:latin typeface="Trajan Pro" pitchFamily="18" charset="0"/>
                        </a:rPr>
                        <a:t>Assets farblich abstimmen</a:t>
                      </a:r>
                      <a:endParaRPr lang="de-DE" b="0" dirty="0">
                        <a:solidFill>
                          <a:schemeClr val="tx1"/>
                        </a:solidFill>
                        <a:latin typeface="Trajan Pro" pitchFamily="18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24330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/>
          <p:cNvSpPr txBox="1"/>
          <p:nvPr/>
        </p:nvSpPr>
        <p:spPr>
          <a:xfrm>
            <a:off x="683568" y="1412776"/>
            <a:ext cx="7776864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de-DE" sz="3600">
                <a:latin typeface="Xtra"/>
              </a:rPr>
              <a:t>Persönliche Ziele - Dennis</a:t>
            </a:r>
            <a:endParaRPr lang="de-DE" sz="3600">
              <a:latin typeface="Xtra" panose="00000400000000000000" pitchFamily="2" charset="0"/>
            </a:endParaRPr>
          </a:p>
        </p:txBody>
      </p:sp>
      <p:graphicFrame>
        <p:nvGraphicFramePr>
          <p:cNvPr id="2" name="Tabel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5987626"/>
              </p:ext>
            </p:extLst>
          </p:nvPr>
        </p:nvGraphicFramePr>
        <p:xfrm>
          <a:off x="827584" y="2564904"/>
          <a:ext cx="3672408" cy="30963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7240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096344"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2000" b="1" i="0" u="none" strike="noStrike" baseline="0" noProof="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Trajan Pro" pitchFamily="18" charset="0"/>
                        </a:rPr>
                        <a:t>ZIELE  GATE  1</a:t>
                      </a:r>
                      <a:endParaRPr lang="de-DE" sz="2000" b="1" i="0" u="none" strike="noStrike" baseline="0" noProof="0" dirty="0">
                        <a:latin typeface="Trajan Pro" pitchFamily="18" charset="0"/>
                      </a:endParaRPr>
                    </a:p>
                    <a:p>
                      <a:pPr lvl="0">
                        <a:buNone/>
                      </a:pPr>
                      <a:endParaRPr lang="de-DE" sz="2000" b="0" i="0" u="none" strike="noStrike" baseline="0" noProof="0" dirty="0">
                        <a:latin typeface="Trajan Pro" pitchFamily="18" charset="0"/>
                      </a:endParaRPr>
                    </a:p>
                    <a:p>
                      <a:pPr marL="285750" lvl="0" indent="-285750">
                        <a:buFont typeface="Arial"/>
                        <a:buChar char="•"/>
                      </a:pPr>
                      <a:r>
                        <a:rPr lang="de-DE" sz="2000" b="0" i="0" u="none" strike="noStrike" baseline="0" noProof="0" dirty="0">
                          <a:solidFill>
                            <a:schemeClr val="tx1"/>
                          </a:solidFill>
                          <a:latin typeface="Trajan Pro" pitchFamily="18" charset="0"/>
                        </a:rPr>
                        <a:t>Fine Tuning der Bewegungen</a:t>
                      </a:r>
                      <a:endParaRPr lang="en-US" sz="2000" b="0" i="0" u="none" strike="noStrike" baseline="0" noProof="0" dirty="0">
                        <a:solidFill>
                          <a:schemeClr val="tx1"/>
                        </a:solidFill>
                        <a:latin typeface="Trajan Pro" pitchFamily="18" charset="0"/>
                      </a:endParaRPr>
                    </a:p>
                    <a:p>
                      <a:pPr marL="285750" lvl="0" indent="-285750">
                        <a:buFont typeface="Arial"/>
                        <a:buChar char="•"/>
                      </a:pPr>
                      <a:endParaRPr lang="de-DE" sz="2000" b="0" i="0" u="none" strike="noStrike" baseline="0" noProof="0" dirty="0">
                        <a:solidFill>
                          <a:schemeClr val="tx1"/>
                        </a:solidFill>
                        <a:latin typeface="Trajan Pro" pitchFamily="18" charset="0"/>
                      </a:endParaRPr>
                    </a:p>
                    <a:p>
                      <a:pPr marL="285750" lvl="0" indent="-285750">
                        <a:buFont typeface="Arial"/>
                        <a:buChar char="•"/>
                      </a:pPr>
                      <a:r>
                        <a:rPr lang="de-DE" sz="2000" b="0" i="0" u="none" strike="noStrike" baseline="0" noProof="0" dirty="0">
                          <a:solidFill>
                            <a:schemeClr val="tx1"/>
                          </a:solidFill>
                          <a:latin typeface="Trajan Pro" pitchFamily="18" charset="0"/>
                        </a:rPr>
                        <a:t>Gefahren für den </a:t>
                      </a:r>
                      <a:r>
                        <a:rPr lang="de-DE" sz="2000" b="0" i="0" u="none" strike="noStrike" baseline="0" noProof="0" dirty="0" smtClean="0">
                          <a:solidFill>
                            <a:schemeClr val="tx1"/>
                          </a:solidFill>
                          <a:latin typeface="Trajan Pro" pitchFamily="18" charset="0"/>
                        </a:rPr>
                        <a:t>Spieler</a:t>
                      </a:r>
                      <a:r>
                        <a:rPr lang="en-US" sz="2000" b="0" i="0" u="none" strike="noStrike" baseline="0" noProof="0" dirty="0" smtClean="0">
                          <a:solidFill>
                            <a:schemeClr val="tx1"/>
                          </a:solidFill>
                          <a:latin typeface="Trajan Pro" pitchFamily="18" charset="0"/>
                        </a:rPr>
                        <a:t> </a:t>
                      </a:r>
                      <a:r>
                        <a:rPr lang="de-DE" sz="2000" b="0" i="0" u="none" strike="noStrike" baseline="0" noProof="0" dirty="0" smtClean="0">
                          <a:solidFill>
                            <a:schemeClr val="tx1"/>
                          </a:solidFill>
                          <a:latin typeface="Trajan Pro" pitchFamily="18" charset="0"/>
                        </a:rPr>
                        <a:t>integrieren</a:t>
                      </a:r>
                      <a:r>
                        <a:rPr lang="de-DE" sz="2000" b="0" i="0" u="none" strike="noStrike" baseline="0" noProof="0" dirty="0">
                          <a:solidFill>
                            <a:schemeClr val="tx1"/>
                          </a:solidFill>
                          <a:latin typeface="Trajan Pro" pitchFamily="18" charset="0"/>
                        </a:rPr>
                        <a:t> </a:t>
                      </a:r>
                      <a:endParaRPr lang="en-US" sz="2000" b="0" i="0" u="none" strike="noStrike" baseline="0" noProof="0" dirty="0">
                        <a:solidFill>
                          <a:schemeClr val="tx1"/>
                        </a:solidFill>
                        <a:latin typeface="Trajan Pro" pitchFamily="18" charset="0"/>
                      </a:endParaRPr>
                    </a:p>
                    <a:p>
                      <a:pPr lvl="0">
                        <a:buNone/>
                      </a:pPr>
                      <a:r>
                        <a:rPr lang="de-DE" sz="2000" b="0" i="0" u="none" strike="noStrike" baseline="0" noProof="0" dirty="0">
                          <a:solidFill>
                            <a:schemeClr val="tx1"/>
                          </a:solidFill>
                          <a:latin typeface="Trajan Pro" pitchFamily="18" charset="0"/>
                        </a:rPr>
                        <a:t>     (Geschosse u.a.)</a:t>
                      </a:r>
                      <a:endParaRPr lang="de-DE" b="0" dirty="0">
                        <a:solidFill>
                          <a:schemeClr val="tx1"/>
                        </a:solidFill>
                        <a:latin typeface="Trajan Pro" pitchFamily="18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6" name="Tabelle 1">
            <a:extLst>
              <a:ext uri="{FF2B5EF4-FFF2-40B4-BE49-F238E27FC236}">
                <a16:creationId xmlns:a16="http://schemas.microsoft.com/office/drawing/2014/main" xmlns="" id="{2FAB8EDA-F347-4FED-B9A5-4CE129958A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2749077"/>
              </p:ext>
            </p:extLst>
          </p:nvPr>
        </p:nvGraphicFramePr>
        <p:xfrm>
          <a:off x="4512616" y="2564903"/>
          <a:ext cx="3672408" cy="30963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7240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096344"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2000" b="1" i="0" u="none" strike="noStrike" baseline="0" noProof="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Trajan Pro" pitchFamily="18" charset="0"/>
                        </a:rPr>
                        <a:t>ZIELE  GATE  2</a:t>
                      </a:r>
                      <a:endParaRPr lang="de-DE" sz="2000" b="1" i="0" u="none" strike="noStrike" baseline="0" noProof="0" dirty="0">
                        <a:latin typeface="Trajan Pro" pitchFamily="18" charset="0"/>
                      </a:endParaRPr>
                    </a:p>
                    <a:p>
                      <a:pPr lvl="0">
                        <a:buNone/>
                      </a:pPr>
                      <a:endParaRPr lang="de-DE" sz="2000" b="1" i="0" u="none" strike="noStrike" baseline="0" noProof="0" dirty="0">
                        <a:latin typeface="Trajan Pro" pitchFamily="18" charset="0"/>
                      </a:endParaRPr>
                    </a:p>
                    <a:p>
                      <a:pPr marL="285750" lvl="0" indent="-285750">
                        <a:buFont typeface="Arial"/>
                        <a:buChar char="•"/>
                      </a:pPr>
                      <a:r>
                        <a:rPr lang="de-DE" sz="2000" b="0" i="0" u="none" strike="noStrike" baseline="0" noProof="0" dirty="0">
                          <a:solidFill>
                            <a:schemeClr val="tx1"/>
                          </a:solidFill>
                          <a:latin typeface="Trajan Pro" pitchFamily="18" charset="0"/>
                        </a:rPr>
                        <a:t>volle reaktive KI</a:t>
                      </a:r>
                    </a:p>
                    <a:p>
                      <a:pPr marL="285750" lvl="0" indent="-285750">
                        <a:buFont typeface="Arial"/>
                        <a:buChar char="•"/>
                      </a:pPr>
                      <a:endParaRPr lang="de-DE" sz="2000" b="0" i="0" u="none" strike="noStrike" baseline="0" noProof="0" dirty="0">
                        <a:solidFill>
                          <a:schemeClr val="tx1"/>
                        </a:solidFill>
                        <a:latin typeface="Trajan Pro" pitchFamily="18" charset="0"/>
                      </a:endParaRPr>
                    </a:p>
                    <a:p>
                      <a:pPr marL="285750" lvl="0" indent="-285750">
                        <a:buFont typeface="Arial"/>
                        <a:buChar char="•"/>
                      </a:pPr>
                      <a:r>
                        <a:rPr lang="de-DE" sz="2000" b="0" i="0" u="none" strike="noStrike" baseline="0" noProof="0" dirty="0">
                          <a:solidFill>
                            <a:schemeClr val="tx1"/>
                          </a:solidFill>
                          <a:latin typeface="Trajan Pro" pitchFamily="18" charset="0"/>
                        </a:rPr>
                        <a:t>Optionsmenü</a:t>
                      </a:r>
                    </a:p>
                    <a:p>
                      <a:pPr marL="285750" lvl="0" indent="-285750">
                        <a:buFont typeface="Arial"/>
                        <a:buChar char="•"/>
                      </a:pPr>
                      <a:endParaRPr lang="de-DE" sz="2000" b="0" i="0" u="none" strike="noStrike" baseline="0" noProof="0" dirty="0">
                        <a:solidFill>
                          <a:schemeClr val="tx1"/>
                        </a:solidFill>
                        <a:latin typeface="Trajan Pro" pitchFamily="18" charset="0"/>
                      </a:endParaRPr>
                    </a:p>
                    <a:p>
                      <a:pPr marL="285750" lvl="0" indent="-285750">
                        <a:buFont typeface="Arial"/>
                        <a:buChar char="•"/>
                      </a:pPr>
                      <a:r>
                        <a:rPr lang="de-DE" sz="2000" b="0" i="0" u="none" strike="noStrike" baseline="0" noProof="0" dirty="0">
                          <a:solidFill>
                            <a:schemeClr val="tx1"/>
                          </a:solidFill>
                          <a:latin typeface="Trajan Pro" pitchFamily="18" charset="0"/>
                        </a:rPr>
                        <a:t>Implementieren der</a:t>
                      </a:r>
                      <a:r>
                        <a:rPr lang="de-DE" sz="2000" b="0" i="0" u="none" strike="noStrike" baseline="0" noProof="0" dirty="0">
                          <a:solidFill>
                            <a:srgbClr val="000000"/>
                          </a:solidFill>
                          <a:latin typeface="Trajan Pro" pitchFamily="18" charset="0"/>
                        </a:rPr>
                        <a:t/>
                      </a:r>
                      <a:br>
                        <a:rPr lang="de-DE" sz="2000" b="0" i="0" u="none" strike="noStrike" baseline="0" noProof="0" dirty="0">
                          <a:solidFill>
                            <a:srgbClr val="000000"/>
                          </a:solidFill>
                          <a:latin typeface="Trajan Pro" pitchFamily="18" charset="0"/>
                        </a:rPr>
                      </a:br>
                      <a:r>
                        <a:rPr lang="de-DE" sz="2000" b="0" i="0" u="none" strike="noStrike" baseline="0" noProof="0" dirty="0">
                          <a:solidFill>
                            <a:schemeClr val="tx1"/>
                          </a:solidFill>
                          <a:latin typeface="Trajan Pro" pitchFamily="18" charset="0"/>
                        </a:rPr>
                        <a:t>Level -Mechaniken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4" name="Textfeld 3"/>
          <p:cNvSpPr txBox="1"/>
          <p:nvPr/>
        </p:nvSpPr>
        <p:spPr>
          <a:xfrm>
            <a:off x="3771900" y="3476625"/>
            <a:ext cx="554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solidFill>
                  <a:schemeClr val="accent6">
                    <a:lumMod val="50000"/>
                  </a:schemeClr>
                </a:solidFill>
              </a:rPr>
              <a:t>2</a:t>
            </a:r>
            <a:r>
              <a:rPr lang="de-DE" dirty="0" smtClean="0"/>
              <a:t>/3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55259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/>
          <p:cNvSpPr txBox="1"/>
          <p:nvPr/>
        </p:nvSpPr>
        <p:spPr>
          <a:xfrm>
            <a:off x="683568" y="1412776"/>
            <a:ext cx="7776864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de-DE" sz="3600">
                <a:latin typeface="Xtra"/>
              </a:rPr>
              <a:t>Persönliche Ziele - Ben</a:t>
            </a:r>
            <a:endParaRPr lang="de-DE" sz="3600">
              <a:latin typeface="Xtra" panose="00000400000000000000" pitchFamily="2" charset="0"/>
            </a:endParaRPr>
          </a:p>
        </p:txBody>
      </p:sp>
      <p:graphicFrame>
        <p:nvGraphicFramePr>
          <p:cNvPr id="2" name="Tabel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5132870"/>
              </p:ext>
            </p:extLst>
          </p:nvPr>
        </p:nvGraphicFramePr>
        <p:xfrm>
          <a:off x="827584" y="2564904"/>
          <a:ext cx="3672408" cy="3139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7240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096344"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2000" b="1" i="0" u="none" strike="noStrike" baseline="0" noProof="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Trajan Pro" pitchFamily="18" charset="0"/>
                        </a:rPr>
                        <a:t>ZIELE  GATE  1</a:t>
                      </a:r>
                      <a:endParaRPr lang="de-DE" sz="2000" b="1" i="0" u="none" strike="noStrike" baseline="0" noProof="0" dirty="0">
                        <a:latin typeface="Trajan Pro" pitchFamily="18" charset="0"/>
                      </a:endParaRPr>
                    </a:p>
                    <a:p>
                      <a:pPr lvl="0">
                        <a:buNone/>
                      </a:pPr>
                      <a:endParaRPr lang="de-DE" sz="2000" b="0" i="0" u="none" strike="noStrike" baseline="0" noProof="0" dirty="0">
                        <a:latin typeface="Trajan Pro" pitchFamily="18" charset="0"/>
                      </a:endParaRPr>
                    </a:p>
                    <a:p>
                      <a:pPr marL="285750" lvl="0" indent="-285750">
                        <a:buFont typeface="Arial"/>
                        <a:buChar char="•"/>
                      </a:pPr>
                      <a:r>
                        <a:rPr lang="de-DE" sz="2000" b="0" i="0" u="none" strike="noStrike" baseline="0" noProof="0" dirty="0">
                          <a:solidFill>
                            <a:schemeClr val="tx1"/>
                          </a:solidFill>
                          <a:latin typeface="Trajan Pro" pitchFamily="18" charset="0"/>
                        </a:rPr>
                        <a:t>Environments erstellen</a:t>
                      </a:r>
                      <a:endParaRPr lang="en-US" sz="2000" b="0" i="0" u="none" strike="noStrike" baseline="0" noProof="0" dirty="0">
                        <a:solidFill>
                          <a:schemeClr val="tx1"/>
                        </a:solidFill>
                        <a:latin typeface="Trajan Pro" pitchFamily="18" charset="0"/>
                      </a:endParaRPr>
                    </a:p>
                    <a:p>
                      <a:pPr marL="285750" lvl="0" indent="-285750">
                        <a:buFont typeface="Arial"/>
                        <a:buChar char="•"/>
                      </a:pPr>
                      <a:endParaRPr lang="de-DE" sz="2000" b="0" i="0" u="none" strike="noStrike" baseline="0" noProof="0" dirty="0">
                        <a:solidFill>
                          <a:schemeClr val="tx1"/>
                        </a:solidFill>
                        <a:latin typeface="Trajan Pro" pitchFamily="18" charset="0"/>
                      </a:endParaRPr>
                    </a:p>
                    <a:p>
                      <a:pPr marL="285750" lvl="0" indent="-285750">
                        <a:buFont typeface="Arial"/>
                        <a:buChar char="•"/>
                      </a:pPr>
                      <a:r>
                        <a:rPr lang="de-DE" sz="2000" b="0" i="0" u="none" strike="noStrike" baseline="0" noProof="0" dirty="0">
                          <a:solidFill>
                            <a:schemeClr val="tx1"/>
                          </a:solidFill>
                          <a:latin typeface="Trajan Pro" pitchFamily="18" charset="0"/>
                        </a:rPr>
                        <a:t>Background Music</a:t>
                      </a:r>
                      <a:endParaRPr lang="en-US" sz="2000" b="0" i="0" u="none" strike="noStrike" baseline="0" noProof="0" dirty="0">
                        <a:solidFill>
                          <a:schemeClr val="tx1"/>
                        </a:solidFill>
                        <a:latin typeface="Trajan Pro" pitchFamily="18" charset="0"/>
                      </a:endParaRPr>
                    </a:p>
                    <a:p>
                      <a:pPr marL="285750" lvl="0" indent="-285750">
                        <a:buFont typeface="Arial"/>
                        <a:buChar char="•"/>
                      </a:pPr>
                      <a:endParaRPr lang="de-DE" sz="2000" b="0" i="0" u="none" strike="noStrike" baseline="0" noProof="0" dirty="0">
                        <a:solidFill>
                          <a:schemeClr val="tx1"/>
                        </a:solidFill>
                        <a:latin typeface="Trajan Pro" pitchFamily="18" charset="0"/>
                      </a:endParaRPr>
                    </a:p>
                    <a:p>
                      <a:pPr marL="285750" lvl="0" indent="-285750">
                        <a:buFont typeface="Arial"/>
                        <a:buChar char="•"/>
                      </a:pPr>
                      <a:r>
                        <a:rPr lang="de-DE" sz="2000" b="0" i="0" u="none" strike="noStrike" baseline="0" noProof="0" dirty="0">
                          <a:solidFill>
                            <a:schemeClr val="tx1"/>
                          </a:solidFill>
                          <a:latin typeface="Trajan Pro" pitchFamily="18" charset="0"/>
                        </a:rPr>
                        <a:t>Bewegungssounds</a:t>
                      </a:r>
                      <a:endParaRPr lang="en-US" sz="2000" b="0" i="0" u="none" strike="noStrike" baseline="0" noProof="0" dirty="0">
                        <a:solidFill>
                          <a:schemeClr val="tx1"/>
                        </a:solidFill>
                        <a:latin typeface="Trajan Pro" pitchFamily="18" charset="0"/>
                      </a:endParaRPr>
                    </a:p>
                    <a:p>
                      <a:pPr marL="285750" lvl="0" indent="-285750">
                        <a:buFont typeface="Arial"/>
                        <a:buChar char="•"/>
                      </a:pPr>
                      <a:endParaRPr lang="de-DE" sz="2000" b="0" i="0" u="none" strike="noStrike" baseline="0" noProof="0" dirty="0">
                        <a:solidFill>
                          <a:schemeClr val="tx1"/>
                        </a:solidFill>
                        <a:latin typeface="Trajan Pro" pitchFamily="18" charset="0"/>
                      </a:endParaRPr>
                    </a:p>
                    <a:p>
                      <a:pPr marL="285750" lvl="0" indent="-285750">
                        <a:buFont typeface="Arial"/>
                        <a:buChar char="•"/>
                      </a:pPr>
                      <a:r>
                        <a:rPr lang="de-DE" sz="2000" b="0" i="0" u="none" strike="noStrike" baseline="0" noProof="0" dirty="0" err="1">
                          <a:solidFill>
                            <a:schemeClr val="tx1"/>
                          </a:solidFill>
                          <a:latin typeface="Trajan Pro" pitchFamily="18" charset="0"/>
                        </a:rPr>
                        <a:t>Levelkonzept</a:t>
                      </a:r>
                      <a:endParaRPr lang="de-DE" b="0" dirty="0">
                        <a:solidFill>
                          <a:schemeClr val="tx1"/>
                        </a:solidFill>
                        <a:latin typeface="Trajan Pro" pitchFamily="18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5" name="Tabelle 1">
            <a:extLst>
              <a:ext uri="{FF2B5EF4-FFF2-40B4-BE49-F238E27FC236}">
                <a16:creationId xmlns:a16="http://schemas.microsoft.com/office/drawing/2014/main" xmlns="" id="{582AEA6B-A83C-47B4-BF45-4DA9E5CC8C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7064901"/>
              </p:ext>
            </p:extLst>
          </p:nvPr>
        </p:nvGraphicFramePr>
        <p:xfrm>
          <a:off x="4503472" y="2564903"/>
          <a:ext cx="3672408" cy="30963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7240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096344"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2000" b="1" i="0" u="none" strike="noStrike" baseline="0" noProof="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Trajan Pro" pitchFamily="18" charset="0"/>
                        </a:rPr>
                        <a:t>ZIELE  GATE  2</a:t>
                      </a:r>
                      <a:endParaRPr lang="de-DE" sz="2000" b="1" i="0" u="none" strike="noStrike" baseline="0" noProof="0" dirty="0">
                        <a:latin typeface="Trajan Pro" pitchFamily="18" charset="0"/>
                      </a:endParaRPr>
                    </a:p>
                    <a:p>
                      <a:pPr lvl="0">
                        <a:buNone/>
                      </a:pPr>
                      <a:endParaRPr lang="de-DE" sz="2000" b="1" i="0" u="none" strike="noStrike" baseline="0" noProof="0" dirty="0">
                        <a:latin typeface="Trajan Pro" pitchFamily="18" charset="0"/>
                      </a:endParaRPr>
                    </a:p>
                    <a:p>
                      <a:pPr marL="285750" lvl="0" indent="-285750">
                        <a:buFont typeface="Arial"/>
                        <a:buChar char="•"/>
                      </a:pPr>
                      <a:r>
                        <a:rPr lang="de-DE" sz="2000" b="0" i="0" u="none" strike="noStrike" baseline="0" noProof="0" dirty="0">
                          <a:solidFill>
                            <a:schemeClr val="tx1"/>
                          </a:solidFill>
                          <a:latin typeface="Trajan Pro" pitchFamily="18" charset="0"/>
                        </a:rPr>
                        <a:t>Weiteres Level bauen</a:t>
                      </a:r>
                      <a:endParaRPr lang="en-US" sz="2000" b="0" i="0" u="none" strike="noStrike" baseline="0" noProof="0" dirty="0">
                        <a:solidFill>
                          <a:schemeClr val="tx1"/>
                        </a:solidFill>
                        <a:latin typeface="Trajan Pro" pitchFamily="18" charset="0"/>
                      </a:endParaRPr>
                    </a:p>
                    <a:p>
                      <a:pPr marL="285750" lvl="0" indent="-285750">
                        <a:buFont typeface="Arial"/>
                        <a:buChar char="•"/>
                      </a:pPr>
                      <a:endParaRPr lang="de-DE" sz="2000" b="0" i="0" u="none" strike="noStrike" baseline="0" noProof="0" dirty="0">
                        <a:solidFill>
                          <a:schemeClr val="tx1"/>
                        </a:solidFill>
                        <a:latin typeface="Trajan Pro" pitchFamily="18" charset="0"/>
                      </a:endParaRPr>
                    </a:p>
                    <a:p>
                      <a:pPr marL="285750" lvl="0" indent="-285750">
                        <a:buFont typeface="Arial"/>
                        <a:buChar char="•"/>
                      </a:pPr>
                      <a:r>
                        <a:rPr lang="de-DE" sz="2000" b="0" i="0" u="none" strike="noStrike" baseline="0" noProof="0" dirty="0">
                          <a:solidFill>
                            <a:schemeClr val="tx1"/>
                          </a:solidFill>
                          <a:latin typeface="Trajan Pro" pitchFamily="18" charset="0"/>
                        </a:rPr>
                        <a:t>Mehr Assets erstellen</a:t>
                      </a:r>
                      <a:endParaRPr lang="en-US" sz="2000" b="0" i="0" u="none" strike="noStrike" baseline="0" noProof="0" dirty="0">
                        <a:solidFill>
                          <a:schemeClr val="tx1"/>
                        </a:solidFill>
                        <a:latin typeface="Trajan Pro" pitchFamily="18" charset="0"/>
                      </a:endParaRPr>
                    </a:p>
                    <a:p>
                      <a:pPr marL="285750" lvl="0" indent="-285750">
                        <a:buFont typeface="Arial"/>
                        <a:buChar char="•"/>
                      </a:pPr>
                      <a:endParaRPr lang="de-DE" sz="2000" b="0" i="0" u="none" strike="noStrike" baseline="0" noProof="0" dirty="0">
                        <a:solidFill>
                          <a:schemeClr val="tx1"/>
                        </a:solidFill>
                        <a:latin typeface="Trajan Pro" pitchFamily="18" charset="0"/>
                      </a:endParaRPr>
                    </a:p>
                    <a:p>
                      <a:pPr marL="285750" lvl="0" indent="-285750">
                        <a:buFont typeface="Arial"/>
                        <a:buChar char="•"/>
                      </a:pPr>
                      <a:r>
                        <a:rPr lang="de-DE" sz="2000" b="0" i="0" u="none" strike="noStrike" baseline="0" noProof="0" dirty="0">
                          <a:solidFill>
                            <a:schemeClr val="tx1"/>
                          </a:solidFill>
                          <a:latin typeface="Trajan Pro" pitchFamily="18" charset="0"/>
                        </a:rPr>
                        <a:t>Sound / Musik implementieren</a:t>
                      </a:r>
                      <a:endParaRPr lang="en-US" sz="2000" b="0" i="0" u="none" strike="noStrike" baseline="0" noProof="0" dirty="0">
                        <a:solidFill>
                          <a:schemeClr val="tx1"/>
                        </a:solidFill>
                        <a:latin typeface="Trajan Pro" pitchFamily="18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pic>
        <p:nvPicPr>
          <p:cNvPr id="3" name="Graphic 3" descr="Häkchen">
            <a:extLst>
              <a:ext uri="{FF2B5EF4-FFF2-40B4-BE49-F238E27FC236}">
                <a16:creationId xmlns:a16="http://schemas.microsoft.com/office/drawing/2014/main" xmlns="" id="{00CAA2FB-8E4E-47AB-9435-08DA9705D5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123944" y="3209544"/>
            <a:ext cx="338328" cy="338328"/>
          </a:xfrm>
          <a:prstGeom prst="rect">
            <a:avLst/>
          </a:prstGeom>
        </p:spPr>
      </p:pic>
      <p:pic>
        <p:nvPicPr>
          <p:cNvPr id="7" name="Graphic 3" descr="Häkchen">
            <a:extLst>
              <a:ext uri="{FF2B5EF4-FFF2-40B4-BE49-F238E27FC236}">
                <a16:creationId xmlns:a16="http://schemas.microsoft.com/office/drawing/2014/main" xmlns="" id="{A177943D-71BE-470F-9DF6-4B33618175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 rot="10320894">
            <a:off x="4127754" y="4075176"/>
            <a:ext cx="338328" cy="338328"/>
          </a:xfrm>
          <a:prstGeom prst="rect">
            <a:avLst/>
          </a:prstGeom>
        </p:spPr>
      </p:pic>
      <p:pic>
        <p:nvPicPr>
          <p:cNvPr id="11" name="Graphic 3" descr="Häkchen">
            <a:extLst>
              <a:ext uri="{FF2B5EF4-FFF2-40B4-BE49-F238E27FC236}">
                <a16:creationId xmlns:a16="http://schemas.microsoft.com/office/drawing/2014/main" xmlns="" id="{20F18FEB-99C9-4DE5-AD25-E61AEF5D40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 rot="10320894">
            <a:off x="4120896" y="4714875"/>
            <a:ext cx="338328" cy="338328"/>
          </a:xfrm>
          <a:prstGeom prst="rect">
            <a:avLst/>
          </a:prstGeom>
        </p:spPr>
      </p:pic>
      <p:pic>
        <p:nvPicPr>
          <p:cNvPr id="13" name="Graphic 3" descr="Häkchen">
            <a:extLst>
              <a:ext uri="{FF2B5EF4-FFF2-40B4-BE49-F238E27FC236}">
                <a16:creationId xmlns:a16="http://schemas.microsoft.com/office/drawing/2014/main" xmlns="" id="{6A0F5DFD-0874-4AB9-9729-49A1D95732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120896" y="5312283"/>
            <a:ext cx="338328" cy="338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532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/>
          <p:cNvSpPr txBox="1"/>
          <p:nvPr/>
        </p:nvSpPr>
        <p:spPr>
          <a:xfrm>
            <a:off x="683568" y="1412776"/>
            <a:ext cx="7776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>
                <a:latin typeface="Xtra" panose="00000400000000000000" pitchFamily="2" charset="0"/>
              </a:rPr>
              <a:t>Persönliche Ziele - Vicky</a:t>
            </a:r>
          </a:p>
        </p:txBody>
      </p:sp>
      <p:graphicFrame>
        <p:nvGraphicFramePr>
          <p:cNvPr id="2" name="Tabel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7593301"/>
              </p:ext>
            </p:extLst>
          </p:nvPr>
        </p:nvGraphicFramePr>
        <p:xfrm>
          <a:off x="827584" y="2564904"/>
          <a:ext cx="3672408" cy="31394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67240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096344"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2000" b="1" u="none" strike="noStrike" baseline="0" noProof="0" dirty="0">
                          <a:solidFill>
                            <a:schemeClr val="accent1"/>
                          </a:solidFill>
                          <a:latin typeface="Trajan Pro" pitchFamily="18" charset="0"/>
                        </a:rPr>
                        <a:t>ZIELE  GATE  1</a:t>
                      </a:r>
                    </a:p>
                    <a:p>
                      <a:pPr lvl="0">
                        <a:buNone/>
                      </a:pPr>
                      <a:endParaRPr lang="de-DE" sz="2000" b="0" u="none" strike="noStrike" baseline="0" noProof="0" dirty="0">
                        <a:solidFill>
                          <a:schemeClr val="tx1"/>
                        </a:solidFill>
                        <a:latin typeface="Trajan Pro" pitchFamily="18" charset="0"/>
                      </a:endParaRPr>
                    </a:p>
                    <a:p>
                      <a:pPr marL="285750" lvl="0" indent="-285750">
                        <a:buFont typeface="Arial"/>
                        <a:buChar char="•"/>
                      </a:pPr>
                      <a:r>
                        <a:rPr lang="de-DE" sz="2000" b="0" u="none" strike="noStrike" baseline="0" noProof="0" dirty="0">
                          <a:solidFill>
                            <a:schemeClr val="tx1"/>
                          </a:solidFill>
                          <a:latin typeface="Trajan Pro" pitchFamily="18" charset="0"/>
                        </a:rPr>
                        <a:t>Ausarbeitung der Level</a:t>
                      </a:r>
                      <a:endParaRPr lang="en-US" sz="2000" b="0" u="none" strike="noStrike" baseline="0" noProof="0" dirty="0">
                        <a:solidFill>
                          <a:schemeClr val="tx1"/>
                        </a:solidFill>
                        <a:latin typeface="Trajan Pro" pitchFamily="18" charset="0"/>
                      </a:endParaRPr>
                    </a:p>
                    <a:p>
                      <a:pPr marL="285750" lvl="0" indent="-285750">
                        <a:buFont typeface="Arial"/>
                        <a:buChar char="•"/>
                      </a:pPr>
                      <a:endParaRPr lang="de-DE" sz="2000" b="0" u="none" strike="noStrike" baseline="0" noProof="0" dirty="0">
                        <a:solidFill>
                          <a:schemeClr val="tx1"/>
                        </a:solidFill>
                        <a:latin typeface="Trajan Pro" pitchFamily="18" charset="0"/>
                      </a:endParaRPr>
                    </a:p>
                    <a:p>
                      <a:pPr marL="285750" lvl="0" indent="-285750">
                        <a:buFont typeface="Arial"/>
                        <a:buChar char="•"/>
                      </a:pPr>
                      <a:r>
                        <a:rPr lang="de-DE" sz="2000" b="0" u="none" strike="noStrike" baseline="0" noProof="0" dirty="0" err="1">
                          <a:solidFill>
                            <a:schemeClr val="tx1"/>
                          </a:solidFill>
                          <a:latin typeface="Trajan Pro" pitchFamily="18" charset="0"/>
                        </a:rPr>
                        <a:t>Levelmechaniken</a:t>
                      </a:r>
                      <a:endParaRPr lang="en-US" sz="2000" b="0" u="none" strike="noStrike" baseline="0" noProof="0" dirty="0">
                        <a:solidFill>
                          <a:schemeClr val="tx1"/>
                        </a:solidFill>
                        <a:latin typeface="Trajan Pro" pitchFamily="18" charset="0"/>
                      </a:endParaRPr>
                    </a:p>
                    <a:p>
                      <a:pPr marL="285750" lvl="0" indent="-285750">
                        <a:buFont typeface="Arial"/>
                        <a:buChar char="•"/>
                      </a:pPr>
                      <a:endParaRPr lang="de-DE" sz="2000" b="0" u="none" strike="noStrike" baseline="0" noProof="0" dirty="0">
                        <a:solidFill>
                          <a:schemeClr val="tx1"/>
                        </a:solidFill>
                        <a:latin typeface="Trajan Pro" pitchFamily="18" charset="0"/>
                      </a:endParaRPr>
                    </a:p>
                    <a:p>
                      <a:pPr marL="285750" lvl="0" indent="-285750">
                        <a:buFont typeface="Arial"/>
                        <a:buChar char="•"/>
                      </a:pPr>
                      <a:r>
                        <a:rPr lang="de-DE" sz="2000" b="0" u="none" strike="noStrike" baseline="0" noProof="0" dirty="0">
                          <a:solidFill>
                            <a:schemeClr val="tx1"/>
                          </a:solidFill>
                          <a:latin typeface="Trajan Pro" pitchFamily="18" charset="0"/>
                        </a:rPr>
                        <a:t>Ausarbeitung / Erstellung UI</a:t>
                      </a:r>
                    </a:p>
                    <a:p>
                      <a:pPr marL="285750" lvl="0" indent="-285750">
                        <a:buFont typeface="Arial"/>
                        <a:buChar char="•"/>
                      </a:pPr>
                      <a:endParaRPr lang="de-DE" sz="2000" b="0" u="none" strike="noStrike" baseline="0" noProof="0" dirty="0">
                        <a:latin typeface="Trajan Pro" pitchFamily="18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3" name="Tabelle 1">
            <a:extLst>
              <a:ext uri="{FF2B5EF4-FFF2-40B4-BE49-F238E27FC236}">
                <a16:creationId xmlns:a16="http://schemas.microsoft.com/office/drawing/2014/main" xmlns="" id="{D4E7C1C5-8A02-4AB0-9912-7A87BED223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0434825"/>
              </p:ext>
            </p:extLst>
          </p:nvPr>
        </p:nvGraphicFramePr>
        <p:xfrm>
          <a:off x="4507992" y="2569464"/>
          <a:ext cx="3672408" cy="3139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7240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099816"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2000" b="1" i="0" u="none" strike="noStrike" baseline="0" noProof="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Trajan Pro" pitchFamily="18" charset="0"/>
                        </a:rPr>
                        <a:t>ZIELE  GATE  2</a:t>
                      </a:r>
                      <a:endParaRPr lang="de-DE" sz="2000" b="1" i="0" u="none" strike="noStrike" baseline="0" noProof="0" dirty="0">
                        <a:latin typeface="Trajan Pro" pitchFamily="18" charset="0"/>
                      </a:endParaRPr>
                    </a:p>
                    <a:p>
                      <a:pPr lvl="0">
                        <a:buNone/>
                      </a:pPr>
                      <a:endParaRPr lang="de-DE" sz="2000" b="1" i="0" u="none" strike="noStrike" baseline="0" noProof="0" dirty="0">
                        <a:solidFill>
                          <a:schemeClr val="tx1"/>
                        </a:solidFill>
                        <a:latin typeface="Trajan Pro" pitchFamily="18" charset="0"/>
                      </a:endParaRPr>
                    </a:p>
                    <a:p>
                      <a:pPr marL="285750" lvl="0" indent="-285750">
                        <a:buFont typeface="Arial"/>
                        <a:buChar char="•"/>
                      </a:pPr>
                      <a:r>
                        <a:rPr lang="de-DE" sz="2000" b="0" i="0" u="none" strike="noStrike" baseline="0" noProof="0" dirty="0">
                          <a:solidFill>
                            <a:schemeClr val="tx1"/>
                          </a:solidFill>
                          <a:latin typeface="Trajan Pro" pitchFamily="18" charset="0"/>
                        </a:rPr>
                        <a:t>Level-Mechaniken bauen</a:t>
                      </a:r>
                    </a:p>
                    <a:p>
                      <a:pPr marL="285750" lvl="0" indent="-285750">
                        <a:buFont typeface="Arial"/>
                        <a:buChar char="•"/>
                      </a:pPr>
                      <a:endParaRPr lang="de-DE" sz="2000" b="0" i="0" u="none" strike="noStrike" baseline="0" noProof="0" dirty="0">
                        <a:solidFill>
                          <a:schemeClr val="tx1"/>
                        </a:solidFill>
                        <a:latin typeface="Trajan Pro" pitchFamily="18" charset="0"/>
                      </a:endParaRPr>
                    </a:p>
                    <a:p>
                      <a:pPr marL="285750" lvl="0" indent="-285750">
                        <a:buFont typeface="Arial"/>
                        <a:buChar char="•"/>
                      </a:pPr>
                      <a:r>
                        <a:rPr lang="de-DE" sz="2000" b="0" i="0" u="none" strike="noStrike" baseline="0" noProof="0" dirty="0">
                          <a:solidFill>
                            <a:schemeClr val="tx1"/>
                          </a:solidFill>
                          <a:latin typeface="Trajan Pro" pitchFamily="18" charset="0"/>
                        </a:rPr>
                        <a:t>Level-</a:t>
                      </a:r>
                      <a:r>
                        <a:rPr lang="de-DE" sz="2000" b="0" i="0" u="none" strike="noStrike" baseline="0" noProof="0" dirty="0" err="1">
                          <a:solidFill>
                            <a:schemeClr val="tx1"/>
                          </a:solidFill>
                          <a:latin typeface="Trajan Pro" pitchFamily="18" charset="0"/>
                        </a:rPr>
                        <a:t>FineTuning</a:t>
                      </a:r>
                      <a:endParaRPr lang="en-US" sz="2000" b="0" i="0" u="none" strike="noStrike" baseline="0" noProof="0" dirty="0">
                        <a:solidFill>
                          <a:schemeClr val="tx1"/>
                        </a:solidFill>
                        <a:latin typeface="Trajan Pro" pitchFamily="18" charset="0"/>
                      </a:endParaRPr>
                    </a:p>
                    <a:p>
                      <a:pPr marL="285750" lvl="0" indent="-285750">
                        <a:buFont typeface="Arial"/>
                        <a:buChar char="•"/>
                      </a:pPr>
                      <a:endParaRPr lang="de-DE" sz="2000" b="0" i="0" u="none" strike="noStrike" baseline="0" noProof="0" dirty="0">
                        <a:solidFill>
                          <a:schemeClr val="tx1"/>
                        </a:solidFill>
                        <a:latin typeface="Trajan Pro" pitchFamily="18" charset="0"/>
                      </a:endParaRPr>
                    </a:p>
                    <a:p>
                      <a:pPr marL="285750" lvl="0" indent="-285750">
                        <a:buFont typeface="Arial"/>
                        <a:buChar char="•"/>
                      </a:pPr>
                      <a:r>
                        <a:rPr lang="de-DE" sz="2000" b="0" i="0" u="none" strike="noStrike" baseline="0" noProof="0" dirty="0">
                          <a:solidFill>
                            <a:schemeClr val="tx1"/>
                          </a:solidFill>
                          <a:latin typeface="Trajan Pro" pitchFamily="18" charset="0"/>
                        </a:rPr>
                        <a:t>Team </a:t>
                      </a:r>
                      <a:r>
                        <a:rPr lang="de-DE" sz="2000" b="0" i="0" u="none" strike="noStrike" baseline="0" noProof="0" dirty="0" err="1">
                          <a:solidFill>
                            <a:schemeClr val="tx1"/>
                          </a:solidFill>
                          <a:latin typeface="Trajan Pro" pitchFamily="18" charset="0"/>
                        </a:rPr>
                        <a:t>Managment</a:t>
                      </a:r>
                      <a:r>
                        <a:rPr lang="de-DE" sz="2000" b="0" i="0" u="none" strike="noStrike" baseline="0" noProof="0" dirty="0">
                          <a:solidFill>
                            <a:schemeClr val="tx1"/>
                          </a:solidFill>
                          <a:latin typeface="Trajan Pro" pitchFamily="18" charset="0"/>
                        </a:rPr>
                        <a:t> </a:t>
                      </a:r>
                      <a:r>
                        <a:rPr lang="de-DE" sz="2000" b="0" i="0" u="none" strike="noStrike" baseline="0" noProof="0" dirty="0" err="1">
                          <a:solidFill>
                            <a:schemeClr val="tx1"/>
                          </a:solidFill>
                          <a:latin typeface="Trajan Pro" pitchFamily="18" charset="0"/>
                        </a:rPr>
                        <a:t>Skill</a:t>
                      </a:r>
                      <a:r>
                        <a:rPr lang="de-DE" sz="2000" b="0" i="0" u="none" strike="noStrike" baseline="0" noProof="0" dirty="0">
                          <a:solidFill>
                            <a:schemeClr val="tx1"/>
                          </a:solidFill>
                          <a:latin typeface="Trajan Pro" pitchFamily="18" charset="0"/>
                        </a:rPr>
                        <a:t> stark erweitern</a:t>
                      </a:r>
                    </a:p>
                    <a:p>
                      <a:pPr marL="285750" lvl="0" indent="-285750">
                        <a:buFont typeface="Arial"/>
                        <a:buChar char="•"/>
                      </a:pPr>
                      <a:endParaRPr lang="de-DE" sz="2000" b="1" i="0" u="none" strike="noStrike" baseline="0" noProof="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Trajan Pro" pitchFamily="18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pic>
        <p:nvPicPr>
          <p:cNvPr id="6" name="Graphic 3" descr="Häkchen">
            <a:extLst>
              <a:ext uri="{FF2B5EF4-FFF2-40B4-BE49-F238E27FC236}">
                <a16:creationId xmlns:a16="http://schemas.microsoft.com/office/drawing/2014/main" xmlns="" id="{1F926E06-3775-46B5-88CE-F3EA1F07B1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123944" y="3209544"/>
            <a:ext cx="338328" cy="338328"/>
          </a:xfrm>
          <a:prstGeom prst="rect">
            <a:avLst/>
          </a:prstGeom>
        </p:spPr>
      </p:pic>
      <p:pic>
        <p:nvPicPr>
          <p:cNvPr id="7" name="Graphic 3" descr="Häkchen">
            <a:extLst>
              <a:ext uri="{FF2B5EF4-FFF2-40B4-BE49-F238E27FC236}">
                <a16:creationId xmlns:a16="http://schemas.microsoft.com/office/drawing/2014/main" xmlns="" id="{73685B5B-951E-4AB7-81E9-266AB0A77E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096512" y="3803904"/>
            <a:ext cx="338328" cy="338328"/>
          </a:xfrm>
          <a:prstGeom prst="rect">
            <a:avLst/>
          </a:prstGeom>
        </p:spPr>
      </p:pic>
      <p:pic>
        <p:nvPicPr>
          <p:cNvPr id="9" name="Graphic 3" descr="Häkchen">
            <a:extLst>
              <a:ext uri="{FF2B5EF4-FFF2-40B4-BE49-F238E27FC236}">
                <a16:creationId xmlns:a16="http://schemas.microsoft.com/office/drawing/2014/main" xmlns="" id="{ED31164B-772B-45A7-8BC0-B200BF351E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096512" y="4661154"/>
            <a:ext cx="338328" cy="33832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B8166BE7-880F-4751-AFA8-9081DFF75EBB}"/>
              </a:ext>
            </a:extLst>
          </p:cNvPr>
          <p:cNvSpPr txBox="1"/>
          <p:nvPr/>
        </p:nvSpPr>
        <p:spPr>
          <a:xfrm>
            <a:off x="822959" y="5527989"/>
            <a:ext cx="4082415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de-DE" sz="2000" dirty="0">
                <a:latin typeface="Trajan Pro" pitchFamily="18" charset="0"/>
                <a:ea typeface="+mn-lt"/>
                <a:cs typeface="+mn-lt"/>
              </a:rPr>
              <a:t>Team - </a:t>
            </a:r>
            <a:r>
              <a:rPr lang="de-DE" sz="2000" dirty="0">
                <a:latin typeface="Trajan Pro" pitchFamily="18" charset="0"/>
              </a:rPr>
              <a:t>Konfliktlösung  </a:t>
            </a:r>
          </a:p>
        </p:txBody>
      </p:sp>
      <p:pic>
        <p:nvPicPr>
          <p:cNvPr id="4" name="Graphic 9" descr="Ausrufezeichen">
            <a:extLst>
              <a:ext uri="{FF2B5EF4-FFF2-40B4-BE49-F238E27FC236}">
                <a16:creationId xmlns:a16="http://schemas.microsoft.com/office/drawing/2014/main" xmlns="" id="{329E664D-F130-4D92-8D5D-8F8B567D27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 rot="1020000">
            <a:off x="3934583" y="5644636"/>
            <a:ext cx="566928" cy="566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748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/>
          <p:cNvSpPr txBox="1"/>
          <p:nvPr/>
        </p:nvSpPr>
        <p:spPr>
          <a:xfrm>
            <a:off x="683568" y="1412776"/>
            <a:ext cx="7776864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de-DE" sz="3600">
                <a:latin typeface="Xtra"/>
              </a:rPr>
              <a:t>Vielen Dank!</a:t>
            </a:r>
            <a:endParaRPr lang="de-DE" sz="3600">
              <a:latin typeface="Xtra" panose="00000400000000000000" pitchFamily="2" charset="0"/>
            </a:endParaRPr>
          </a:p>
        </p:txBody>
      </p:sp>
      <p:pic>
        <p:nvPicPr>
          <p:cNvPr id="2052" name="Picture 4" descr="E:\Projects\Prometheus\Stuff\Logo Prometheu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757" y="2301550"/>
            <a:ext cx="7254628" cy="2454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E:\Projects\Prometheus\Stuff\kisspng-unity-game-engine-logo-video-game-corelle-brands-5b059884557253.68756902152709338035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224" y="5443912"/>
            <a:ext cx="1101294" cy="1101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 descr="E:\Projects\Prometheus\Stuff\800px-Games_Academy_logo.svg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5776" y="5443912"/>
            <a:ext cx="1488235" cy="1101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Ein Bild, das Text enthält.&#10;&#10;Mit hoher Zuverlässigkeit generierte Beschreibung">
            <a:extLst>
              <a:ext uri="{FF2B5EF4-FFF2-40B4-BE49-F238E27FC236}">
                <a16:creationId xmlns:a16="http://schemas.microsoft.com/office/drawing/2014/main" xmlns="" id="{E399BB3D-E4AC-4EB8-BAA6-7EEDCB0F8B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10707" y="5207950"/>
            <a:ext cx="1932354" cy="1580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727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idx="1"/>
          </p:nvPr>
        </p:nvSpPr>
        <p:spPr>
          <a:xfrm>
            <a:off x="699247" y="2248347"/>
            <a:ext cx="1928537" cy="38778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000" b="1" dirty="0">
                <a:latin typeface="Trajan Pro" pitchFamily="18" charset="0"/>
              </a:rPr>
              <a:t>Genre</a:t>
            </a:r>
          </a:p>
          <a:p>
            <a:pPr marL="0" indent="0">
              <a:buNone/>
            </a:pPr>
            <a:r>
              <a:rPr lang="de-DE" sz="2000" b="1" dirty="0">
                <a:latin typeface="Trajan Pro" pitchFamily="18" charset="0"/>
              </a:rPr>
              <a:t>Setting</a:t>
            </a:r>
          </a:p>
          <a:p>
            <a:pPr marL="0" indent="0">
              <a:buNone/>
            </a:pPr>
            <a:r>
              <a:rPr lang="de-DE" sz="2000" b="1" dirty="0">
                <a:latin typeface="Trajan Pro" pitchFamily="18" charset="0"/>
              </a:rPr>
              <a:t>Plattform</a:t>
            </a:r>
          </a:p>
          <a:p>
            <a:pPr marL="0" indent="0">
              <a:buNone/>
            </a:pPr>
            <a:r>
              <a:rPr lang="de-DE" sz="2000" b="1" dirty="0">
                <a:latin typeface="Trajan Pro" pitchFamily="18" charset="0"/>
              </a:rPr>
              <a:t>Spieler</a:t>
            </a:r>
          </a:p>
          <a:p>
            <a:pPr marL="0" indent="0">
              <a:buNone/>
            </a:pPr>
            <a:r>
              <a:rPr lang="de-DE" sz="2000" b="1" dirty="0">
                <a:latin typeface="Trajan Pro" pitchFamily="18" charset="0"/>
              </a:rPr>
              <a:t>Zielgruppe</a:t>
            </a:r>
          </a:p>
          <a:p>
            <a:pPr marL="0" indent="0">
              <a:buNone/>
            </a:pPr>
            <a:r>
              <a:rPr lang="de-DE" sz="2000" b="1" dirty="0">
                <a:latin typeface="Trajan Pro" pitchFamily="18" charset="0"/>
              </a:rPr>
              <a:t>Art Style</a:t>
            </a:r>
          </a:p>
          <a:p>
            <a:pPr marL="0" indent="0">
              <a:buNone/>
            </a:pPr>
            <a:r>
              <a:rPr lang="de-DE" sz="2000" b="1" dirty="0">
                <a:latin typeface="Trajan Pro" pitchFamily="18" charset="0"/>
              </a:rPr>
              <a:t>Perspektive</a:t>
            </a:r>
          </a:p>
          <a:p>
            <a:pPr marL="0" indent="0">
              <a:buNone/>
            </a:pPr>
            <a:r>
              <a:rPr lang="de-DE" sz="2000" b="1" dirty="0">
                <a:latin typeface="Trajan Pro" pitchFamily="18" charset="0"/>
              </a:rPr>
              <a:t>Engine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683568" y="1412776"/>
            <a:ext cx="7776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>
                <a:latin typeface="Xtra" panose="00000400000000000000" pitchFamily="2" charset="0"/>
              </a:rPr>
              <a:t>KEY FACTS</a:t>
            </a:r>
          </a:p>
        </p:txBody>
      </p:sp>
      <p:sp>
        <p:nvSpPr>
          <p:cNvPr id="4" name="Inhaltsplatzhalter 6"/>
          <p:cNvSpPr txBox="1">
            <a:spLocks/>
          </p:cNvSpPr>
          <p:nvPr/>
        </p:nvSpPr>
        <p:spPr>
          <a:xfrm>
            <a:off x="2904330" y="2252522"/>
            <a:ext cx="6239669" cy="78714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65760" indent="-3657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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77240" indent="-3657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"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3657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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508760" indent="-32004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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-32004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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148840" indent="-274320" algn="l" defTabSz="914400" rtl="0" eaLnBrk="1" latinLnBrk="0" hangingPunct="1"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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68880" indent="-274320" algn="l" defTabSz="914400" rtl="0" eaLnBrk="1" latinLnBrk="0" hangingPunct="1"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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88920" indent="-274320" algn="l" defTabSz="914400" rtl="0" eaLnBrk="1" latinLnBrk="0" hangingPunct="1"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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08960" indent="-274320" algn="l" defTabSz="914400" rtl="0" eaLnBrk="1" latinLnBrk="0" hangingPunct="1"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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2000" dirty="0">
                <a:latin typeface="Trajan Pro" pitchFamily="18" charset="0"/>
              </a:rPr>
              <a:t>Adventure Plattformer</a:t>
            </a:r>
          </a:p>
          <a:p>
            <a:pPr marL="0" indent="0">
              <a:buNone/>
            </a:pPr>
            <a:r>
              <a:rPr lang="de-DE" sz="2000" dirty="0">
                <a:latin typeface="Trajan Pro" pitchFamily="18" charset="0"/>
              </a:rPr>
              <a:t>Antike, griechische Mythologie</a:t>
            </a:r>
          </a:p>
          <a:p>
            <a:pPr marL="0" indent="0">
              <a:buNone/>
            </a:pPr>
            <a:endParaRPr lang="de-DE" sz="2000" dirty="0">
              <a:latin typeface="Trajan Pro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16B18E05-76EA-444C-B9AA-D75CC108BFEF}"/>
              </a:ext>
            </a:extLst>
          </p:cNvPr>
          <p:cNvSpPr txBox="1"/>
          <p:nvPr/>
        </p:nvSpPr>
        <p:spPr>
          <a:xfrm>
            <a:off x="2907792" y="2971800"/>
            <a:ext cx="4361688" cy="73250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Bef>
                <a:spcPct val="20000"/>
              </a:spcBef>
            </a:pPr>
            <a:r>
              <a:rPr lang="de-DE" sz="2000" dirty="0">
                <a:latin typeface="Trajan Pro" pitchFamily="18" charset="0"/>
                <a:ea typeface="+mn-lt"/>
                <a:cs typeface="+mn-lt"/>
              </a:rPr>
              <a:t>Windows</a:t>
            </a:r>
            <a:r>
              <a:rPr lang="de-DE" dirty="0">
                <a:latin typeface="Trajan Pro" pitchFamily="18" charset="0"/>
                <a:ea typeface="+mn-lt"/>
                <a:cs typeface="+mn-lt"/>
              </a:rPr>
              <a:t> PC mit Tastatur</a:t>
            </a:r>
            <a:endParaRPr lang="en-US" dirty="0">
              <a:latin typeface="Trajan Pro" pitchFamily="18" charset="0"/>
              <a:ea typeface="+mn-lt"/>
              <a:cs typeface="+mn-lt"/>
            </a:endParaRPr>
          </a:p>
          <a:p>
            <a:pPr>
              <a:spcBef>
                <a:spcPct val="20000"/>
              </a:spcBef>
            </a:pPr>
            <a:endParaRPr lang="de-DE" dirty="0">
              <a:latin typeface="Trajan Pro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C8DE5FE2-5C06-4BC6-809F-1DF680755772}"/>
              </a:ext>
            </a:extLst>
          </p:cNvPr>
          <p:cNvSpPr txBox="1"/>
          <p:nvPr/>
        </p:nvSpPr>
        <p:spPr>
          <a:xfrm>
            <a:off x="2904330" y="3336149"/>
            <a:ext cx="2743200" cy="113877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Bef>
                <a:spcPct val="20000"/>
              </a:spcBef>
            </a:pPr>
            <a:r>
              <a:rPr lang="de-DE" sz="2000" dirty="0">
                <a:latin typeface="Trajan Pro" pitchFamily="18" charset="0"/>
                <a:ea typeface="+mn-lt"/>
                <a:cs typeface="+mn-lt"/>
              </a:rPr>
              <a:t>Einzelspieler</a:t>
            </a:r>
            <a:endParaRPr lang="en-US" sz="2000" dirty="0">
              <a:latin typeface="Trajan Pro" pitchFamily="18" charset="0"/>
              <a:ea typeface="+mn-lt"/>
              <a:cs typeface="+mn-lt"/>
            </a:endParaRPr>
          </a:p>
          <a:p>
            <a:pPr>
              <a:spcBef>
                <a:spcPct val="20000"/>
              </a:spcBef>
            </a:pPr>
            <a:r>
              <a:rPr lang="de-DE" sz="2000" dirty="0">
                <a:latin typeface="Trajan Pro" pitchFamily="18" charset="0"/>
                <a:ea typeface="+mn-lt"/>
                <a:cs typeface="+mn-lt"/>
              </a:rPr>
              <a:t>12+ Jahre</a:t>
            </a:r>
            <a:endParaRPr lang="en-US" sz="2000" dirty="0">
              <a:latin typeface="Trajan Pro" pitchFamily="18" charset="0"/>
              <a:ea typeface="+mn-lt"/>
              <a:cs typeface="+mn-lt"/>
            </a:endParaRPr>
          </a:p>
          <a:p>
            <a:pPr>
              <a:spcBef>
                <a:spcPct val="20000"/>
              </a:spcBef>
            </a:pPr>
            <a:endParaRPr lang="de-DE" sz="2000" dirty="0">
              <a:latin typeface="Trajan Pro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A2CC2B59-1852-4AF0-8729-2DF71235C5C5}"/>
              </a:ext>
            </a:extLst>
          </p:cNvPr>
          <p:cNvSpPr txBox="1"/>
          <p:nvPr/>
        </p:nvSpPr>
        <p:spPr>
          <a:xfrm>
            <a:off x="2910078" y="4098798"/>
            <a:ext cx="2752344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Bef>
                <a:spcPct val="20000"/>
              </a:spcBef>
            </a:pPr>
            <a:r>
              <a:rPr lang="de-DE" sz="2000" dirty="0">
                <a:latin typeface="Trajan Pro" pitchFamily="18" charset="0"/>
                <a:ea typeface="+mn-lt"/>
                <a:cs typeface="+mn-lt"/>
              </a:rPr>
              <a:t>2D </a:t>
            </a:r>
            <a:r>
              <a:rPr lang="de-DE" sz="2000" dirty="0" err="1">
                <a:latin typeface="Trajan Pro" pitchFamily="18" charset="0"/>
                <a:ea typeface="+mn-lt"/>
                <a:cs typeface="+mn-lt"/>
              </a:rPr>
              <a:t>Comicart</a:t>
            </a:r>
            <a:endParaRPr lang="en-US" sz="2000" dirty="0">
              <a:latin typeface="Trajan Pro" pitchFamily="18" charset="0"/>
              <a:ea typeface="+mn-lt"/>
              <a:cs typeface="+mn-lt"/>
            </a:endParaRPr>
          </a:p>
          <a:p>
            <a:pPr>
              <a:spcBef>
                <a:spcPct val="20000"/>
              </a:spcBef>
            </a:pPr>
            <a:endParaRPr lang="de-DE" sz="2000" dirty="0">
              <a:latin typeface="Trajan Pro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23E47F3D-2934-46A0-9792-4539D12DAE38}"/>
              </a:ext>
            </a:extLst>
          </p:cNvPr>
          <p:cNvSpPr txBox="1"/>
          <p:nvPr/>
        </p:nvSpPr>
        <p:spPr>
          <a:xfrm>
            <a:off x="2919222" y="4482236"/>
            <a:ext cx="2743200" cy="77200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Bef>
                <a:spcPts val="480"/>
              </a:spcBef>
            </a:pPr>
            <a:r>
              <a:rPr lang="de-DE" sz="2000" dirty="0">
                <a:latin typeface="Trajan Pro" pitchFamily="18" charset="0"/>
                <a:ea typeface="+mn-lt"/>
                <a:cs typeface="+mn-lt"/>
              </a:rPr>
              <a:t>Side </a:t>
            </a:r>
            <a:r>
              <a:rPr lang="de-DE" sz="2000" dirty="0" err="1">
                <a:latin typeface="Trajan Pro" pitchFamily="18" charset="0"/>
                <a:ea typeface="+mn-lt"/>
                <a:cs typeface="+mn-lt"/>
              </a:rPr>
              <a:t>Scroller</a:t>
            </a:r>
            <a:endParaRPr lang="de-DE" sz="2000" dirty="0">
              <a:latin typeface="Trajan Pro" pitchFamily="18" charset="0"/>
            </a:endParaRPr>
          </a:p>
          <a:p>
            <a:pPr algn="l">
              <a:spcBef>
                <a:spcPts val="480"/>
              </a:spcBef>
            </a:pPr>
            <a:r>
              <a:rPr lang="de-DE" sz="2000" dirty="0" err="1">
                <a:latin typeface="Trajan Pro" pitchFamily="18" charset="0"/>
                <a:ea typeface="+mn-lt"/>
                <a:cs typeface="+mn-lt"/>
              </a:rPr>
              <a:t>Unity</a:t>
            </a:r>
            <a:endParaRPr lang="de-DE" sz="2000" dirty="0">
              <a:latin typeface="Trajan Pro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1906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10" grpId="0"/>
      <p:bldP spid="11" grpId="0"/>
      <p:bldP spid="1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/>
          <p:cNvSpPr txBox="1"/>
          <p:nvPr/>
        </p:nvSpPr>
        <p:spPr>
          <a:xfrm>
            <a:off x="683568" y="1412776"/>
            <a:ext cx="7776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>
                <a:latin typeface="Xtra" panose="00000400000000000000" pitchFamily="2" charset="0"/>
              </a:rPr>
              <a:t>Story Prometheus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864160" y="4645253"/>
            <a:ext cx="6092886" cy="40011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>
              <a:buFontTx/>
              <a:buChar char="-"/>
            </a:pPr>
            <a:r>
              <a:rPr lang="de-DE" sz="2000" dirty="0">
                <a:latin typeface="Trajan Pro" pitchFamily="18" charset="0"/>
              </a:rPr>
              <a:t> wird an den Kaukasus festgeschmiedet</a:t>
            </a:r>
            <a:endParaRPr lang="de-DE" dirty="0">
              <a:latin typeface="Trajan Pro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2B7A857A-FF92-4C5E-A726-51FD4CE568FF}"/>
              </a:ext>
            </a:extLst>
          </p:cNvPr>
          <p:cNvSpPr txBox="1"/>
          <p:nvPr/>
        </p:nvSpPr>
        <p:spPr>
          <a:xfrm>
            <a:off x="859535" y="2221992"/>
            <a:ext cx="6970015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2000" dirty="0">
                <a:latin typeface="Trajan Pro" pitchFamily="18" charset="0"/>
                <a:ea typeface="+mn-lt"/>
                <a:cs typeface="+mn-lt"/>
              </a:rPr>
              <a:t>- ein Titan aus der griechischen Mythologie</a:t>
            </a:r>
            <a:endParaRPr lang="de-DE" sz="2000" dirty="0">
              <a:latin typeface="Trajan Pro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1CAB232F-A396-4E42-B5A9-89CB52F8E7EF}"/>
              </a:ext>
            </a:extLst>
          </p:cNvPr>
          <p:cNvSpPr txBox="1"/>
          <p:nvPr/>
        </p:nvSpPr>
        <p:spPr>
          <a:xfrm>
            <a:off x="856107" y="2703195"/>
            <a:ext cx="570661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2000" dirty="0">
                <a:latin typeface="Trajan Pro" pitchFamily="18" charset="0"/>
              </a:rPr>
              <a:t>- </a:t>
            </a:r>
            <a:r>
              <a:rPr lang="de-DE" sz="2000" dirty="0">
                <a:latin typeface="Trajan Pro" pitchFamily="18" charset="0"/>
                <a:ea typeface="+mn-lt"/>
                <a:cs typeface="+mn-lt"/>
              </a:rPr>
              <a:t>Bedeutung „der Vorausdenkende“</a:t>
            </a:r>
            <a:endParaRPr lang="de-DE" sz="2000" dirty="0">
              <a:latin typeface="Trajan Pro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A6870C27-3F5C-4844-8AF6-4C04F77112FF}"/>
              </a:ext>
            </a:extLst>
          </p:cNvPr>
          <p:cNvSpPr txBox="1"/>
          <p:nvPr/>
        </p:nvSpPr>
        <p:spPr>
          <a:xfrm>
            <a:off x="861822" y="3184398"/>
            <a:ext cx="769162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2000" dirty="0">
                <a:latin typeface="Trajan Pro" pitchFamily="18" charset="0"/>
                <a:ea typeface="+mn-lt"/>
                <a:cs typeface="+mn-lt"/>
              </a:rPr>
              <a:t>- Erschaffer der Menschen, nach seinem Ebenbild</a:t>
            </a:r>
            <a:endParaRPr lang="de-DE" sz="2000" dirty="0">
              <a:latin typeface="Trajan Pro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16D9368A-2539-4BD1-87D0-6699E4693CB1}"/>
              </a:ext>
            </a:extLst>
          </p:cNvPr>
          <p:cNvSpPr txBox="1"/>
          <p:nvPr/>
        </p:nvSpPr>
        <p:spPr>
          <a:xfrm>
            <a:off x="858393" y="3682365"/>
            <a:ext cx="5704332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2000" dirty="0">
                <a:latin typeface="Trajan Pro" pitchFamily="18" charset="0"/>
                <a:ea typeface="+mn-lt"/>
                <a:cs typeface="+mn-lt"/>
              </a:rPr>
              <a:t>- widersetzt sich Zeus</a:t>
            </a:r>
            <a:endParaRPr lang="de-DE" sz="2000" dirty="0">
              <a:latin typeface="Trajan Pro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F2CD50AD-EAD1-43BB-AA7C-068BDEB3EE49}"/>
              </a:ext>
            </a:extLst>
          </p:cNvPr>
          <p:cNvSpPr txBox="1"/>
          <p:nvPr/>
        </p:nvSpPr>
        <p:spPr>
          <a:xfrm>
            <a:off x="854964" y="4168200"/>
            <a:ext cx="4059936" cy="67710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2000" dirty="0">
                <a:latin typeface="Trajan Pro" pitchFamily="18" charset="0"/>
              </a:rPr>
              <a:t>- </a:t>
            </a:r>
            <a:r>
              <a:rPr lang="de-DE" sz="2000" dirty="0">
                <a:solidFill>
                  <a:schemeClr val="accent5"/>
                </a:solidFill>
                <a:latin typeface="Trajan Pro" pitchFamily="18" charset="0"/>
                <a:ea typeface="+mn-lt"/>
                <a:cs typeface="+mn-lt"/>
              </a:rPr>
              <a:t>bringt das Feuer zurück</a:t>
            </a:r>
          </a:p>
          <a:p>
            <a:pPr algn="l"/>
            <a:endParaRPr lang="de-DE" dirty="0">
              <a:latin typeface="Trajan Pro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0798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6" grpId="0"/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/>
          <p:cNvSpPr txBox="1"/>
          <p:nvPr/>
        </p:nvSpPr>
        <p:spPr>
          <a:xfrm>
            <a:off x="683568" y="1412776"/>
            <a:ext cx="7776864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de-DE" sz="3600">
                <a:latin typeface="Xtra"/>
              </a:rPr>
              <a:t>Das Team</a:t>
            </a:r>
            <a:endParaRPr lang="de-DE" sz="3600">
              <a:latin typeface="Xtra" panose="00000400000000000000" pitchFamily="2" charset="0"/>
            </a:endParaRPr>
          </a:p>
        </p:txBody>
      </p:sp>
      <p:graphicFrame>
        <p:nvGraphicFramePr>
          <p:cNvPr id="6" name="Table 8">
            <a:extLst>
              <a:ext uri="{FF2B5EF4-FFF2-40B4-BE49-F238E27FC236}">
                <a16:creationId xmlns:a16="http://schemas.microsoft.com/office/drawing/2014/main" xmlns="" id="{D253F951-2EFF-435C-A4F3-F93C814FF11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60190165"/>
              </p:ext>
            </p:extLst>
          </p:nvPr>
        </p:nvGraphicFramePr>
        <p:xfrm>
          <a:off x="698500" y="2247900"/>
          <a:ext cx="7746998" cy="2804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27631">
                  <a:extLst>
                    <a:ext uri="{9D8B030D-6E8A-4147-A177-3AD203B41FA5}">
                      <a16:colId xmlns:a16="http://schemas.microsoft.com/office/drawing/2014/main" xmlns="" val="3800640958"/>
                    </a:ext>
                  </a:extLst>
                </a:gridCol>
                <a:gridCol w="6119367">
                  <a:extLst>
                    <a:ext uri="{9D8B030D-6E8A-4147-A177-3AD203B41FA5}">
                      <a16:colId xmlns:a16="http://schemas.microsoft.com/office/drawing/2014/main" xmlns="" val="25465752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sz="2000" b="1" dirty="0">
                          <a:latin typeface="Trajan Pro" pitchFamily="18" charset="0"/>
                        </a:rPr>
                        <a:t>Dennis</a:t>
                      </a:r>
                    </a:p>
                    <a:p>
                      <a:pPr lvl="0">
                        <a:buNone/>
                      </a:pPr>
                      <a:endParaRPr lang="de-DE" sz="2000" b="1" dirty="0">
                        <a:latin typeface="Trajan Pro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000">
                          <a:latin typeface="Trajan Pro" pitchFamily="18" charset="0"/>
                        </a:rPr>
                        <a:t>Programmierer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9119423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2000" b="1">
                          <a:latin typeface="Trajan Pro" pitchFamily="18" charset="0"/>
                        </a:rPr>
                        <a:t>Julian</a:t>
                      </a:r>
                    </a:p>
                    <a:p>
                      <a:pPr lvl="0">
                        <a:buNone/>
                      </a:pPr>
                      <a:endParaRPr lang="de-DE" sz="2000" b="1" dirty="0">
                        <a:latin typeface="Trajan Pro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000">
                          <a:latin typeface="Trajan Pro" pitchFamily="18" charset="0"/>
                        </a:rPr>
                        <a:t>Lead Artist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5142318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2000" b="1">
                          <a:latin typeface="Trajan Pro" pitchFamily="18" charset="0"/>
                        </a:rPr>
                        <a:t>Ben</a:t>
                      </a:r>
                    </a:p>
                    <a:p>
                      <a:pPr lvl="0">
                        <a:buNone/>
                      </a:pPr>
                      <a:endParaRPr lang="de-DE" sz="2000" b="1" dirty="0">
                        <a:latin typeface="Trajan Pro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000">
                          <a:latin typeface="Trajan Pro" pitchFamily="18" charset="0"/>
                        </a:rPr>
                        <a:t>Game Designer, Audio, Artist</a:t>
                      </a:r>
                      <a:endParaRPr lang="de-DE" sz="2000" dirty="0">
                        <a:latin typeface="Trajan Pro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123716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2000" b="1" dirty="0">
                          <a:latin typeface="Trajan Pro" pitchFamily="18" charset="0"/>
                        </a:rPr>
                        <a:t>Vicky</a:t>
                      </a:r>
                    </a:p>
                    <a:p>
                      <a:pPr lvl="0">
                        <a:buNone/>
                      </a:pPr>
                      <a:endParaRPr lang="de-DE" sz="2000" b="1" dirty="0">
                        <a:latin typeface="Trajan Pro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000" dirty="0">
                          <a:latin typeface="Trajan Pro" pitchFamily="18" charset="0"/>
                        </a:rPr>
                        <a:t>Game Designer, Game Producer, Level Design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6253676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63004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/>
          <p:cNvSpPr txBox="1"/>
          <p:nvPr/>
        </p:nvSpPr>
        <p:spPr>
          <a:xfrm>
            <a:off x="683568" y="1412776"/>
            <a:ext cx="7776864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de-DE" sz="3600" dirty="0">
                <a:latin typeface="Xtra"/>
              </a:rPr>
              <a:t>Artist </a:t>
            </a:r>
            <a:r>
              <a:rPr lang="de-DE" sz="3600" dirty="0" err="1">
                <a:latin typeface="Xtra"/>
              </a:rPr>
              <a:t>Stuff</a:t>
            </a:r>
            <a:r>
              <a:rPr lang="de-DE" sz="3600" dirty="0">
                <a:latin typeface="Xtra"/>
              </a:rPr>
              <a:t> (Julian, Ben)</a:t>
            </a:r>
            <a:endParaRPr lang="de-DE" sz="3600" dirty="0">
              <a:latin typeface="Xtra" panose="000004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9AC24394-1258-40C4-9177-4AF07FA6BE7E}"/>
              </a:ext>
            </a:extLst>
          </p:cNvPr>
          <p:cNvSpPr txBox="1"/>
          <p:nvPr/>
        </p:nvSpPr>
        <p:spPr>
          <a:xfrm>
            <a:off x="840353" y="2303483"/>
            <a:ext cx="730650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de-DE" dirty="0"/>
          </a:p>
        </p:txBody>
      </p:sp>
      <p:pic>
        <p:nvPicPr>
          <p:cNvPr id="2" name="Picture 3" descr="Ein Bild, das drinnen, sitzend, Tisch enthält.&#10;&#10;Mit hoher Zuverlässigkeit generierte Beschreibung">
            <a:extLst>
              <a:ext uri="{FF2B5EF4-FFF2-40B4-BE49-F238E27FC236}">
                <a16:creationId xmlns:a16="http://schemas.microsoft.com/office/drawing/2014/main" xmlns="" id="{8283F7F3-92EF-44ED-A9E2-57AF4E70A7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113" y="2117543"/>
            <a:ext cx="4646140" cy="4624709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xmlns="" id="{C84EAF97-9106-4022-9575-BB732E1964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0854" y="1652435"/>
            <a:ext cx="3941805" cy="144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3333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Ein Bild, das Text, Buch, Foto enthält.&#10;&#10;Mit hoher Zuverlässigkeit generierte Beschreibung">
            <a:extLst>
              <a:ext uri="{FF2B5EF4-FFF2-40B4-BE49-F238E27FC236}">
                <a16:creationId xmlns:a16="http://schemas.microsoft.com/office/drawing/2014/main" xmlns="" id="{9E6865D5-5F3E-41E7-9054-BC7424F5B7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3856" y="-2774"/>
            <a:ext cx="9158717" cy="6863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3576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Ein Bild, das Text, Buch enthält.&#10;&#10;Mit sehr hoher Zuverlässigkeit generierte Beschreibung">
            <a:extLst>
              <a:ext uri="{FF2B5EF4-FFF2-40B4-BE49-F238E27FC236}">
                <a16:creationId xmlns:a16="http://schemas.microsoft.com/office/drawing/2014/main" xmlns="" id="{ACF3BD52-44FC-4B6A-9FAA-37F446D68B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9138" y="-4122"/>
            <a:ext cx="9264800" cy="6908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1532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Ein Bild, das Text enthält.&#10;&#10;Mit sehr hoher Zuverlässigkeit generierte Beschreibung">
            <a:extLst>
              <a:ext uri="{FF2B5EF4-FFF2-40B4-BE49-F238E27FC236}">
                <a16:creationId xmlns:a16="http://schemas.microsoft.com/office/drawing/2014/main" xmlns="" id="{453E1B8E-62BC-4F50-93EB-9722FE86B1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5400000">
            <a:off x="-1061210" y="1026273"/>
            <a:ext cx="6881326" cy="4783587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xmlns="" id="{F8593EE4-2114-461D-AF8D-42BAFF0D90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0664" y="1096994"/>
            <a:ext cx="3620219" cy="5469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9046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xmlns="" id="{1720AAA0-F0E4-465C-8009-81370DE740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buNone/>
            </a:pPr>
            <a:endParaRPr lang="de-DE"/>
          </a:p>
          <a:p>
            <a:pPr>
              <a:buNone/>
            </a:pPr>
            <a:endParaRPr lang="de-DE"/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xmlns="" id="{D4F76FAD-3031-415F-B9AA-F999099B26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594" t="21197" r="25503" b="9223"/>
          <a:stretch/>
        </p:blipFill>
        <p:spPr>
          <a:xfrm>
            <a:off x="972263" y="1140538"/>
            <a:ext cx="7288172" cy="5623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05230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Hardcover">
  <a:themeElements>
    <a:clrScheme name="Hardcover">
      <a:dk1>
        <a:sysClr val="windowText" lastClr="000000"/>
      </a:dk1>
      <a:lt1>
        <a:sysClr val="window" lastClr="FFFFFF"/>
      </a:lt1>
      <a:dk2>
        <a:srgbClr val="895D1D"/>
      </a:dk2>
      <a:lt2>
        <a:srgbClr val="ECE9C6"/>
      </a:lt2>
      <a:accent1>
        <a:srgbClr val="873624"/>
      </a:accent1>
      <a:accent2>
        <a:srgbClr val="D6862D"/>
      </a:accent2>
      <a:accent3>
        <a:srgbClr val="D0BE40"/>
      </a:accent3>
      <a:accent4>
        <a:srgbClr val="877F6C"/>
      </a:accent4>
      <a:accent5>
        <a:srgbClr val="972109"/>
      </a:accent5>
      <a:accent6>
        <a:srgbClr val="AEB795"/>
      </a:accent6>
      <a:hlink>
        <a:srgbClr val="CC9900"/>
      </a:hlink>
      <a:folHlink>
        <a:srgbClr val="B2B2B2"/>
      </a:folHlink>
    </a:clrScheme>
    <a:fontScheme name="Hardcover">
      <a:majorFont>
        <a:latin typeface="Book Antiqua"/>
        <a:ea typeface=""/>
        <a:cs typeface=""/>
        <a:font script="Grek" typeface="Times New Roman"/>
        <a:font script="Cyrl" typeface="Times New Roman"/>
        <a:font script="Jpan" typeface="HGS明朝E"/>
        <a:font script="Hang" typeface="궁서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Book Antiqua"/>
        <a:ea typeface=""/>
        <a:cs typeface=""/>
        <a:font script="Grek" typeface="Times New Roman"/>
        <a:font script="Cyrl" typeface="Times New Roman"/>
        <a:font script="Jpan" typeface="HGS明朝E"/>
        <a:font script="Hang" typeface="돋움"/>
        <a:font script="Hans" typeface="宋体"/>
        <a:font script="Hant" typeface="新細明體"/>
        <a:font script="Arab" typeface="Times New Roman"/>
        <a:font script="Hebr" typeface="David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Hardcover">
      <a:fillStyleLst>
        <a:solidFill>
          <a:schemeClr val="phClr"/>
        </a:solidFill>
        <a:solidFill>
          <a:schemeClr val="phClr">
            <a:tint val="68000"/>
            <a:shade val="94000"/>
            <a:satMod val="300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80000"/>
                <a:lumMod val="98000"/>
              </a:schemeClr>
            </a:gs>
            <a:gs pos="100000">
              <a:schemeClr val="phClr">
                <a:satMod val="130000"/>
              </a:schemeClr>
            </a:gs>
          </a:gsLst>
          <a:lin ang="5160000" scaled="0"/>
        </a:gradFill>
      </a:fillStyleLst>
      <a:lnStyleLst>
        <a:ln w="12700" cap="flat" cmpd="sng" algn="ctr">
          <a:solidFill>
            <a:schemeClr val="phClr">
              <a:shade val="90000"/>
              <a:lumMod val="90000"/>
            </a:schemeClr>
          </a:solidFill>
          <a:prstDash val="solid"/>
        </a:ln>
        <a:ln w="19050" cap="flat" cmpd="sng" algn="ctr">
          <a:solidFill>
            <a:schemeClr val="phClr">
              <a:shade val="75000"/>
              <a:lumMod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12700" dir="5400000" rotWithShape="0">
              <a:srgbClr val="000000">
                <a:alpha val="1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6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400000"/>
            </a:lightRig>
          </a:scene3d>
          <a:sp3d>
            <a:bevelT w="25400" h="25400"/>
          </a:sp3d>
        </a:effectStyle>
      </a:effectStyleLst>
      <a:bgFillStyleLst>
        <a:solidFill>
          <a:schemeClr val="phClr">
            <a:tint val="96000"/>
            <a:lumMod val="11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3000"/>
                <a:shade val="20000"/>
              </a:schemeClr>
              <a:schemeClr val="phClr">
                <a:tint val="90000"/>
                <a:shade val="85000"/>
                <a:satMod val="115000"/>
              </a:schemeClr>
            </a:duotone>
          </a:blip>
          <a:tile tx="0" ty="0" sx="60000" sy="60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shade val="50000"/>
                <a:satMod val="340000"/>
                <a:lumMod val="40000"/>
              </a:schemeClr>
              <a:schemeClr val="phClr">
                <a:tint val="92000"/>
                <a:shade val="94000"/>
                <a:hueMod val="110000"/>
                <a:satMod val="236000"/>
                <a:lumMod val="120000"/>
              </a:schemeClr>
            </a:duotone>
          </a:blip>
          <a:stretch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Hardcover</Template>
  <TotalTime>0</TotalTime>
  <Words>130</Words>
  <Application>Microsoft Office PowerPoint</Application>
  <PresentationFormat>Bildschirmpräsentation (4:3)</PresentationFormat>
  <Paragraphs>101</Paragraphs>
  <Slides>18</Slides>
  <Notes>0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18</vt:i4>
      </vt:variant>
    </vt:vector>
  </HeadingPairs>
  <TitlesOfParts>
    <vt:vector size="19" baseType="lpstr">
      <vt:lpstr>Hardcover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Vicky Hohmuth</dc:creator>
  <cp:lastModifiedBy>Vicky Hohmuth</cp:lastModifiedBy>
  <cp:revision>494</cp:revision>
  <dcterms:created xsi:type="dcterms:W3CDTF">2019-05-25T07:17:15Z</dcterms:created>
  <dcterms:modified xsi:type="dcterms:W3CDTF">2019-06-21T06:57:10Z</dcterms:modified>
</cp:coreProperties>
</file>